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3885" r:id="rId5"/>
    <p:sldId id="3886" r:id="rId6"/>
    <p:sldId id="388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0" autoAdjust="0"/>
    <p:restoredTop sz="94631"/>
  </p:normalViewPr>
  <p:slideViewPr>
    <p:cSldViewPr snapToGrid="0">
      <p:cViewPr varScale="1">
        <p:scale>
          <a:sx n="97" d="100"/>
          <a:sy n="97" d="100"/>
        </p:scale>
        <p:origin x="7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8FEE63-45F5-4F9E-A033-F115E0592110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3D2D50-57AE-4CB1-9FD8-7D9602CA7ABE}">
      <dgm:prSet custT="1"/>
      <dgm:spPr/>
      <dgm:t>
        <a:bodyPr/>
        <a:lstStyle/>
        <a:p>
          <a:r>
            <a:rPr lang="en-US" sz="1600" b="1" dirty="0">
              <a:solidFill>
                <a:srgbClr val="83222A"/>
              </a:solidFill>
            </a:rPr>
            <a:t>400 NICB Employees </a:t>
          </a:r>
          <a:r>
            <a:rPr lang="en-US" sz="1600" dirty="0"/>
            <a:t>nationally located ready to partner with you!</a:t>
          </a:r>
        </a:p>
      </dgm:t>
    </dgm:pt>
    <dgm:pt modelId="{CE0CBFA2-2189-4EF3-A055-937594745E93}" type="parTrans" cxnId="{22473337-8532-4D29-9047-0B92C1F58D1E}">
      <dgm:prSet/>
      <dgm:spPr/>
      <dgm:t>
        <a:bodyPr/>
        <a:lstStyle/>
        <a:p>
          <a:endParaRPr lang="en-US"/>
        </a:p>
      </dgm:t>
    </dgm:pt>
    <dgm:pt modelId="{14E7ED11-445E-488F-8522-1C52713D1BEA}" type="sibTrans" cxnId="{22473337-8532-4D29-9047-0B92C1F58D1E}">
      <dgm:prSet/>
      <dgm:spPr/>
      <dgm:t>
        <a:bodyPr/>
        <a:lstStyle/>
        <a:p>
          <a:endParaRPr lang="en-US"/>
        </a:p>
      </dgm:t>
    </dgm:pt>
    <dgm:pt modelId="{656F06EC-C4E0-487A-BA14-81DFF04EEC57}">
      <dgm:prSet custT="1"/>
      <dgm:spPr/>
      <dgm:t>
        <a:bodyPr/>
        <a:lstStyle/>
        <a:p>
          <a:r>
            <a:rPr lang="en-US" sz="1600" b="1" dirty="0">
              <a:solidFill>
                <a:srgbClr val="83222A"/>
              </a:solidFill>
            </a:rPr>
            <a:t>NICB Special Agents </a:t>
          </a:r>
          <a:r>
            <a:rPr lang="en-US" sz="1600" dirty="0">
              <a:solidFill>
                <a:schemeClr val="tx1"/>
              </a:solidFill>
            </a:rPr>
            <a:t>are strategically located throughout the U.S.</a:t>
          </a:r>
        </a:p>
      </dgm:t>
    </dgm:pt>
    <dgm:pt modelId="{D503EE91-6694-4BF3-A830-DD84AA0C9089}" type="parTrans" cxnId="{DA6E7E6C-0627-4FFA-8CEC-2DDE3ECF5B58}">
      <dgm:prSet/>
      <dgm:spPr/>
      <dgm:t>
        <a:bodyPr/>
        <a:lstStyle/>
        <a:p>
          <a:endParaRPr lang="en-US"/>
        </a:p>
      </dgm:t>
    </dgm:pt>
    <dgm:pt modelId="{AB9EACD5-42D4-4D70-A641-93BF83B2EC17}" type="sibTrans" cxnId="{DA6E7E6C-0627-4FFA-8CEC-2DDE3ECF5B58}">
      <dgm:prSet/>
      <dgm:spPr/>
      <dgm:t>
        <a:bodyPr/>
        <a:lstStyle/>
        <a:p>
          <a:endParaRPr lang="en-US"/>
        </a:p>
      </dgm:t>
    </dgm:pt>
    <dgm:pt modelId="{1A1B099C-8922-4238-843A-6E112209AB1A}">
      <dgm:prSet custT="1"/>
      <dgm:spPr/>
      <dgm:t>
        <a:bodyPr/>
        <a:lstStyle/>
        <a:p>
          <a:r>
            <a:rPr lang="en-US" sz="1600" dirty="0"/>
            <a:t>Expertly trained</a:t>
          </a:r>
          <a:r>
            <a:rPr lang="en-US" sz="1600" dirty="0">
              <a:solidFill>
                <a:srgbClr val="E16E1F"/>
              </a:solidFill>
            </a:rPr>
            <a:t> </a:t>
          </a:r>
          <a:r>
            <a:rPr lang="en-US" sz="1600" b="1" dirty="0">
              <a:solidFill>
                <a:srgbClr val="83222A"/>
              </a:solidFill>
            </a:rPr>
            <a:t>Analysts</a:t>
          </a:r>
          <a:r>
            <a:rPr lang="en-US" sz="1600" dirty="0">
              <a:solidFill>
                <a:srgbClr val="E16E1F"/>
              </a:solidFill>
            </a:rPr>
            <a:t> </a:t>
          </a:r>
        </a:p>
      </dgm:t>
    </dgm:pt>
    <dgm:pt modelId="{6CAE8421-F7F8-424A-8602-19F22DF404C9}" type="parTrans" cxnId="{ECC56C34-6C7B-47D7-8DE9-A647DB3CAFDA}">
      <dgm:prSet/>
      <dgm:spPr/>
      <dgm:t>
        <a:bodyPr/>
        <a:lstStyle/>
        <a:p>
          <a:endParaRPr lang="en-US"/>
        </a:p>
      </dgm:t>
    </dgm:pt>
    <dgm:pt modelId="{B02CFE63-0D62-479F-8920-BD6D597C1490}" type="sibTrans" cxnId="{ECC56C34-6C7B-47D7-8DE9-A647DB3CAFDA}">
      <dgm:prSet/>
      <dgm:spPr/>
      <dgm:t>
        <a:bodyPr/>
        <a:lstStyle/>
        <a:p>
          <a:endParaRPr lang="en-US"/>
        </a:p>
      </dgm:t>
    </dgm:pt>
    <dgm:pt modelId="{4A910401-CF2C-4529-A3F0-E12CC43AEF5F}">
      <dgm:prSet custT="1"/>
      <dgm:spPr/>
      <dgm:t>
        <a:bodyPr/>
        <a:lstStyle/>
        <a:p>
          <a:r>
            <a:rPr lang="en-US" sz="1600" b="1" dirty="0">
              <a:solidFill>
                <a:srgbClr val="83222A"/>
              </a:solidFill>
            </a:rPr>
            <a:t>Major Medical Task Force (MMTF) </a:t>
          </a:r>
          <a:r>
            <a:rPr lang="en-US" sz="1600" b="0" dirty="0">
              <a:solidFill>
                <a:srgbClr val="001F5A"/>
              </a:solidFill>
            </a:rPr>
            <a:t>throughout the United States</a:t>
          </a:r>
        </a:p>
      </dgm:t>
    </dgm:pt>
    <dgm:pt modelId="{059C8B1C-86CC-483F-825B-771BFE7A2084}" type="parTrans" cxnId="{20AFCE57-FDF4-47A4-B4D6-3CAD2DBF7AC6}">
      <dgm:prSet/>
      <dgm:spPr/>
      <dgm:t>
        <a:bodyPr/>
        <a:lstStyle/>
        <a:p>
          <a:endParaRPr lang="en-US"/>
        </a:p>
      </dgm:t>
    </dgm:pt>
    <dgm:pt modelId="{4F711A98-5B59-4B43-A99F-3740F0CBD1A1}" type="sibTrans" cxnId="{20AFCE57-FDF4-47A4-B4D6-3CAD2DBF7AC6}">
      <dgm:prSet/>
      <dgm:spPr/>
      <dgm:t>
        <a:bodyPr/>
        <a:lstStyle/>
        <a:p>
          <a:endParaRPr lang="en-US"/>
        </a:p>
      </dgm:t>
    </dgm:pt>
    <dgm:pt modelId="{02E773FE-081E-4890-84FD-788B01055C51}">
      <dgm:prSet custT="1"/>
      <dgm:spPr/>
      <dgm:t>
        <a:bodyPr/>
        <a:lstStyle/>
        <a:p>
          <a:r>
            <a:rPr lang="en-US" sz="1600" b="1" dirty="0">
              <a:solidFill>
                <a:srgbClr val="83222A"/>
              </a:solidFill>
            </a:rPr>
            <a:t>1,200+ NICB Members </a:t>
          </a:r>
          <a:r>
            <a:rPr lang="en-US" sz="1600" dirty="0"/>
            <a:t>working together to share information confidentially to fight fraud and crime through our membership.</a:t>
          </a:r>
        </a:p>
      </dgm:t>
    </dgm:pt>
    <dgm:pt modelId="{FC5C8A44-7E8D-4BAC-89F9-8FC97CBB01BC}" type="parTrans" cxnId="{1EC36DF3-6FEA-46B9-A466-46BFFBF38AA2}">
      <dgm:prSet/>
      <dgm:spPr/>
      <dgm:t>
        <a:bodyPr/>
        <a:lstStyle/>
        <a:p>
          <a:endParaRPr lang="en-US"/>
        </a:p>
      </dgm:t>
    </dgm:pt>
    <dgm:pt modelId="{18F9B11D-9449-4FCF-A63B-76982DD88D2E}" type="sibTrans" cxnId="{1EC36DF3-6FEA-46B9-A466-46BFFBF38AA2}">
      <dgm:prSet/>
      <dgm:spPr/>
      <dgm:t>
        <a:bodyPr/>
        <a:lstStyle/>
        <a:p>
          <a:endParaRPr lang="en-US"/>
        </a:p>
      </dgm:t>
    </dgm:pt>
    <dgm:pt modelId="{EE3457D8-2566-4D23-988A-2B6E44C19504}" type="pres">
      <dgm:prSet presAssocID="{978FEE63-45F5-4F9E-A033-F115E0592110}" presName="compositeShape" presStyleCnt="0">
        <dgm:presLayoutVars>
          <dgm:dir/>
          <dgm:resizeHandles/>
        </dgm:presLayoutVars>
      </dgm:prSet>
      <dgm:spPr/>
    </dgm:pt>
    <dgm:pt modelId="{A9739C36-2D47-407F-81FB-3189E8BAA7EC}" type="pres">
      <dgm:prSet presAssocID="{978FEE63-45F5-4F9E-A033-F115E0592110}" presName="pyramid" presStyleLbl="node1" presStyleIdx="0" presStyleCnt="1" custScaleX="131345" custLinFactNeighborX="-2787" custLinFactNeighborY="145"/>
      <dgm:spPr/>
    </dgm:pt>
    <dgm:pt modelId="{4F8A7C61-55C2-490B-96D8-C9E0E8597584}" type="pres">
      <dgm:prSet presAssocID="{978FEE63-45F5-4F9E-A033-F115E0592110}" presName="theList" presStyleCnt="0"/>
      <dgm:spPr/>
    </dgm:pt>
    <dgm:pt modelId="{AF60B848-E453-41D4-AA03-622BC78E805A}" type="pres">
      <dgm:prSet presAssocID="{493D2D50-57AE-4CB1-9FD8-7D9602CA7ABE}" presName="aNode" presStyleLbl="fgAcc1" presStyleIdx="0" presStyleCnt="5" custScaleX="91507" custScaleY="270466" custLinFactY="28971" custLinFactNeighborX="-55546" custLinFactNeighborY="100000">
        <dgm:presLayoutVars>
          <dgm:bulletEnabled val="1"/>
        </dgm:presLayoutVars>
      </dgm:prSet>
      <dgm:spPr/>
    </dgm:pt>
    <dgm:pt modelId="{B33992C1-58B6-45BF-A45C-194C3547BE01}" type="pres">
      <dgm:prSet presAssocID="{493D2D50-57AE-4CB1-9FD8-7D9602CA7ABE}" presName="aSpace" presStyleCnt="0"/>
      <dgm:spPr/>
    </dgm:pt>
    <dgm:pt modelId="{0066A6DF-9067-484D-A8CF-147664F4ED6E}" type="pres">
      <dgm:prSet presAssocID="{656F06EC-C4E0-487A-BA14-81DFF04EEC57}" presName="aNode" presStyleLbl="fgAcc1" presStyleIdx="1" presStyleCnt="5" custScaleX="104377" custScaleY="253147" custLinFactY="49941" custLinFactNeighborX="-54509" custLinFactNeighborY="100000">
        <dgm:presLayoutVars>
          <dgm:bulletEnabled val="1"/>
        </dgm:presLayoutVars>
      </dgm:prSet>
      <dgm:spPr/>
    </dgm:pt>
    <dgm:pt modelId="{85E0A4DA-D094-47D2-A669-BF1FD27096D7}" type="pres">
      <dgm:prSet presAssocID="{656F06EC-C4E0-487A-BA14-81DFF04EEC57}" presName="aSpace" presStyleCnt="0"/>
      <dgm:spPr/>
    </dgm:pt>
    <dgm:pt modelId="{4E8603D2-7796-47C9-8526-5C5588A86D20}" type="pres">
      <dgm:prSet presAssocID="{1A1B099C-8922-4238-843A-6E112209AB1A}" presName="aNode" presStyleLbl="fgAcc1" presStyleIdx="2" presStyleCnt="5" custScaleX="119350" custScaleY="145976" custLinFactY="63836" custLinFactNeighborX="-53610" custLinFactNeighborY="100000">
        <dgm:presLayoutVars>
          <dgm:bulletEnabled val="1"/>
        </dgm:presLayoutVars>
      </dgm:prSet>
      <dgm:spPr/>
    </dgm:pt>
    <dgm:pt modelId="{CE9D34FA-01C3-4590-9C67-2E75F0C20215}" type="pres">
      <dgm:prSet presAssocID="{1A1B099C-8922-4238-843A-6E112209AB1A}" presName="aSpace" presStyleCnt="0"/>
      <dgm:spPr/>
    </dgm:pt>
    <dgm:pt modelId="{D60C9ECE-75BC-4559-B849-B5C758DE0354}" type="pres">
      <dgm:prSet presAssocID="{4A910401-CF2C-4529-A3F0-E12CC43AEF5F}" presName="aNode" presStyleLbl="fgAcc1" presStyleIdx="3" presStyleCnt="5" custScaleX="133727" custScaleY="237332" custLinFactY="95384" custLinFactNeighborX="-53610" custLinFactNeighborY="100000">
        <dgm:presLayoutVars>
          <dgm:bulletEnabled val="1"/>
        </dgm:presLayoutVars>
      </dgm:prSet>
      <dgm:spPr/>
    </dgm:pt>
    <dgm:pt modelId="{A138AF1B-25BD-47C5-9DFF-5A7DE70A99E6}" type="pres">
      <dgm:prSet presAssocID="{4A910401-CF2C-4529-A3F0-E12CC43AEF5F}" presName="aSpace" presStyleCnt="0"/>
      <dgm:spPr/>
    </dgm:pt>
    <dgm:pt modelId="{FE5E869C-DA86-4C0C-9F73-AF7BE3B8B32C}" type="pres">
      <dgm:prSet presAssocID="{02E773FE-081E-4890-84FD-788B01055C51}" presName="aNode" presStyleLbl="fgAcc1" presStyleIdx="4" presStyleCnt="5" custScaleX="154208" custScaleY="253489" custLinFactY="119097" custLinFactNeighborX="-53612" custLinFactNeighborY="200000">
        <dgm:presLayoutVars>
          <dgm:bulletEnabled val="1"/>
        </dgm:presLayoutVars>
      </dgm:prSet>
      <dgm:spPr/>
    </dgm:pt>
    <dgm:pt modelId="{D8E89DBB-516B-4A0A-8E9E-9C9ADB74C979}" type="pres">
      <dgm:prSet presAssocID="{02E773FE-081E-4890-84FD-788B01055C51}" presName="aSpace" presStyleCnt="0"/>
      <dgm:spPr/>
    </dgm:pt>
  </dgm:ptLst>
  <dgm:cxnLst>
    <dgm:cxn modelId="{4CECD20E-79F4-46E1-AB6B-4890748ECB90}" type="presOf" srcId="{493D2D50-57AE-4CB1-9FD8-7D9602CA7ABE}" destId="{AF60B848-E453-41D4-AA03-622BC78E805A}" srcOrd="0" destOrd="0" presId="urn:microsoft.com/office/officeart/2005/8/layout/pyramid2"/>
    <dgm:cxn modelId="{0F2FF72A-49F7-4D20-ABF1-429B685B1D67}" type="presOf" srcId="{02E773FE-081E-4890-84FD-788B01055C51}" destId="{FE5E869C-DA86-4C0C-9F73-AF7BE3B8B32C}" srcOrd="0" destOrd="0" presId="urn:microsoft.com/office/officeart/2005/8/layout/pyramid2"/>
    <dgm:cxn modelId="{ECC56C34-6C7B-47D7-8DE9-A647DB3CAFDA}" srcId="{978FEE63-45F5-4F9E-A033-F115E0592110}" destId="{1A1B099C-8922-4238-843A-6E112209AB1A}" srcOrd="2" destOrd="0" parTransId="{6CAE8421-F7F8-424A-8602-19F22DF404C9}" sibTransId="{B02CFE63-0D62-479F-8920-BD6D597C1490}"/>
    <dgm:cxn modelId="{22473337-8532-4D29-9047-0B92C1F58D1E}" srcId="{978FEE63-45F5-4F9E-A033-F115E0592110}" destId="{493D2D50-57AE-4CB1-9FD8-7D9602CA7ABE}" srcOrd="0" destOrd="0" parTransId="{CE0CBFA2-2189-4EF3-A055-937594745E93}" sibTransId="{14E7ED11-445E-488F-8522-1C52713D1BEA}"/>
    <dgm:cxn modelId="{1C2E5C38-2A7C-4FFB-81D4-75835B429AE2}" type="presOf" srcId="{1A1B099C-8922-4238-843A-6E112209AB1A}" destId="{4E8603D2-7796-47C9-8526-5C5588A86D20}" srcOrd="0" destOrd="0" presId="urn:microsoft.com/office/officeart/2005/8/layout/pyramid2"/>
    <dgm:cxn modelId="{DA8D1C43-DB01-4065-A5E2-5202038A4C24}" type="presOf" srcId="{4A910401-CF2C-4529-A3F0-E12CC43AEF5F}" destId="{D60C9ECE-75BC-4559-B849-B5C758DE0354}" srcOrd="0" destOrd="0" presId="urn:microsoft.com/office/officeart/2005/8/layout/pyramid2"/>
    <dgm:cxn modelId="{6CB2CB4E-A8D2-496F-883E-B980F2985F31}" type="presOf" srcId="{656F06EC-C4E0-487A-BA14-81DFF04EEC57}" destId="{0066A6DF-9067-484D-A8CF-147664F4ED6E}" srcOrd="0" destOrd="0" presId="urn:microsoft.com/office/officeart/2005/8/layout/pyramid2"/>
    <dgm:cxn modelId="{D33C7C57-4BA0-4C57-A8DC-3ECF41479D69}" type="presOf" srcId="{978FEE63-45F5-4F9E-A033-F115E0592110}" destId="{EE3457D8-2566-4D23-988A-2B6E44C19504}" srcOrd="0" destOrd="0" presId="urn:microsoft.com/office/officeart/2005/8/layout/pyramid2"/>
    <dgm:cxn modelId="{20AFCE57-FDF4-47A4-B4D6-3CAD2DBF7AC6}" srcId="{978FEE63-45F5-4F9E-A033-F115E0592110}" destId="{4A910401-CF2C-4529-A3F0-E12CC43AEF5F}" srcOrd="3" destOrd="0" parTransId="{059C8B1C-86CC-483F-825B-771BFE7A2084}" sibTransId="{4F711A98-5B59-4B43-A99F-3740F0CBD1A1}"/>
    <dgm:cxn modelId="{DA6E7E6C-0627-4FFA-8CEC-2DDE3ECF5B58}" srcId="{978FEE63-45F5-4F9E-A033-F115E0592110}" destId="{656F06EC-C4E0-487A-BA14-81DFF04EEC57}" srcOrd="1" destOrd="0" parTransId="{D503EE91-6694-4BF3-A830-DD84AA0C9089}" sibTransId="{AB9EACD5-42D4-4D70-A641-93BF83B2EC17}"/>
    <dgm:cxn modelId="{1EC36DF3-6FEA-46B9-A466-46BFFBF38AA2}" srcId="{978FEE63-45F5-4F9E-A033-F115E0592110}" destId="{02E773FE-081E-4890-84FD-788B01055C51}" srcOrd="4" destOrd="0" parTransId="{FC5C8A44-7E8D-4BAC-89F9-8FC97CBB01BC}" sibTransId="{18F9B11D-9449-4FCF-A63B-76982DD88D2E}"/>
    <dgm:cxn modelId="{9BE6B866-ED76-4D1E-B9CE-25824F8D4BFA}" type="presParOf" srcId="{EE3457D8-2566-4D23-988A-2B6E44C19504}" destId="{A9739C36-2D47-407F-81FB-3189E8BAA7EC}" srcOrd="0" destOrd="0" presId="urn:microsoft.com/office/officeart/2005/8/layout/pyramid2"/>
    <dgm:cxn modelId="{FEEB3A35-89FA-4A49-A3F3-2272154D69D5}" type="presParOf" srcId="{EE3457D8-2566-4D23-988A-2B6E44C19504}" destId="{4F8A7C61-55C2-490B-96D8-C9E0E8597584}" srcOrd="1" destOrd="0" presId="urn:microsoft.com/office/officeart/2005/8/layout/pyramid2"/>
    <dgm:cxn modelId="{6CA5D031-0217-47FB-864F-41FF397A4F2C}" type="presParOf" srcId="{4F8A7C61-55C2-490B-96D8-C9E0E8597584}" destId="{AF60B848-E453-41D4-AA03-622BC78E805A}" srcOrd="0" destOrd="0" presId="urn:microsoft.com/office/officeart/2005/8/layout/pyramid2"/>
    <dgm:cxn modelId="{4BE70D25-AAF2-4584-BC72-EEFBAE2D2E8F}" type="presParOf" srcId="{4F8A7C61-55C2-490B-96D8-C9E0E8597584}" destId="{B33992C1-58B6-45BF-A45C-194C3547BE01}" srcOrd="1" destOrd="0" presId="urn:microsoft.com/office/officeart/2005/8/layout/pyramid2"/>
    <dgm:cxn modelId="{86DC8D4D-E7FF-467D-9993-9BE9CBF86D05}" type="presParOf" srcId="{4F8A7C61-55C2-490B-96D8-C9E0E8597584}" destId="{0066A6DF-9067-484D-A8CF-147664F4ED6E}" srcOrd="2" destOrd="0" presId="urn:microsoft.com/office/officeart/2005/8/layout/pyramid2"/>
    <dgm:cxn modelId="{5FF55CF9-9DAC-411A-85C8-0B7E1695CDEB}" type="presParOf" srcId="{4F8A7C61-55C2-490B-96D8-C9E0E8597584}" destId="{85E0A4DA-D094-47D2-A669-BF1FD27096D7}" srcOrd="3" destOrd="0" presId="urn:microsoft.com/office/officeart/2005/8/layout/pyramid2"/>
    <dgm:cxn modelId="{D6A0622D-B32C-46E9-966C-495BBA411322}" type="presParOf" srcId="{4F8A7C61-55C2-490B-96D8-C9E0E8597584}" destId="{4E8603D2-7796-47C9-8526-5C5588A86D20}" srcOrd="4" destOrd="0" presId="urn:microsoft.com/office/officeart/2005/8/layout/pyramid2"/>
    <dgm:cxn modelId="{88EDDA23-9BA0-40C0-AE1E-2F831800CBFB}" type="presParOf" srcId="{4F8A7C61-55C2-490B-96D8-C9E0E8597584}" destId="{CE9D34FA-01C3-4590-9C67-2E75F0C20215}" srcOrd="5" destOrd="0" presId="urn:microsoft.com/office/officeart/2005/8/layout/pyramid2"/>
    <dgm:cxn modelId="{8B811AAC-6CA4-4DAA-A4FA-F63D56620F5B}" type="presParOf" srcId="{4F8A7C61-55C2-490B-96D8-C9E0E8597584}" destId="{D60C9ECE-75BC-4559-B849-B5C758DE0354}" srcOrd="6" destOrd="0" presId="urn:microsoft.com/office/officeart/2005/8/layout/pyramid2"/>
    <dgm:cxn modelId="{4774F5A4-DE17-4BC2-8ED8-CAB88440CD2F}" type="presParOf" srcId="{4F8A7C61-55C2-490B-96D8-C9E0E8597584}" destId="{A138AF1B-25BD-47C5-9DFF-5A7DE70A99E6}" srcOrd="7" destOrd="0" presId="urn:microsoft.com/office/officeart/2005/8/layout/pyramid2"/>
    <dgm:cxn modelId="{3F1DABF5-89CA-4AE5-A37E-FE6BDF336044}" type="presParOf" srcId="{4F8A7C61-55C2-490B-96D8-C9E0E8597584}" destId="{FE5E869C-DA86-4C0C-9F73-AF7BE3B8B32C}" srcOrd="8" destOrd="0" presId="urn:microsoft.com/office/officeart/2005/8/layout/pyramid2"/>
    <dgm:cxn modelId="{CB3B2969-9CDA-4456-AEDA-0F07823A78B0}" type="presParOf" srcId="{4F8A7C61-55C2-490B-96D8-C9E0E8597584}" destId="{D8E89DBB-516B-4A0A-8E9E-9C9ADB74C979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739C36-2D47-407F-81FB-3189E8BAA7EC}">
      <dsp:nvSpPr>
        <dsp:cNvPr id="0" name=""/>
        <dsp:cNvSpPr/>
      </dsp:nvSpPr>
      <dsp:spPr>
        <a:xfrm>
          <a:off x="448829" y="0"/>
          <a:ext cx="6315775" cy="480853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60B848-E453-41D4-AA03-622BC78E805A}">
      <dsp:nvSpPr>
        <dsp:cNvPr id="0" name=""/>
        <dsp:cNvSpPr/>
      </dsp:nvSpPr>
      <dsp:spPr>
        <a:xfrm>
          <a:off x="2137339" y="613655"/>
          <a:ext cx="2860097" cy="84967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rgbClr val="83222A"/>
              </a:solidFill>
            </a:rPr>
            <a:t>400 NICB Employees </a:t>
          </a:r>
          <a:r>
            <a:rPr lang="en-US" sz="1600" kern="1200" dirty="0"/>
            <a:t>nationally located ready to partner with you!</a:t>
          </a:r>
        </a:p>
      </dsp:txBody>
      <dsp:txXfrm>
        <a:off x="2178817" y="655133"/>
        <a:ext cx="2777141" cy="766717"/>
      </dsp:txXfrm>
    </dsp:sp>
    <dsp:sp modelId="{0066A6DF-9067-484D-A8CF-147664F4ED6E}">
      <dsp:nvSpPr>
        <dsp:cNvPr id="0" name=""/>
        <dsp:cNvSpPr/>
      </dsp:nvSpPr>
      <dsp:spPr>
        <a:xfrm>
          <a:off x="1968622" y="1568475"/>
          <a:ext cx="3262355" cy="7952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rgbClr val="83222A"/>
              </a:solidFill>
            </a:rPr>
            <a:t>NICB Special Agents </a:t>
          </a:r>
          <a:r>
            <a:rPr lang="en-US" sz="1600" kern="1200" dirty="0">
              <a:solidFill>
                <a:schemeClr val="tx1"/>
              </a:solidFill>
            </a:rPr>
            <a:t>are strategically located throughout the U.S.</a:t>
          </a:r>
        </a:p>
      </dsp:txBody>
      <dsp:txXfrm>
        <a:off x="2007444" y="1607297"/>
        <a:ext cx="3184711" cy="717621"/>
      </dsp:txXfrm>
    </dsp:sp>
    <dsp:sp modelId="{4E8603D2-7796-47C9-8526-5C5588A86D20}">
      <dsp:nvSpPr>
        <dsp:cNvPr id="0" name=""/>
        <dsp:cNvSpPr/>
      </dsp:nvSpPr>
      <dsp:spPr>
        <a:xfrm>
          <a:off x="1762727" y="2446661"/>
          <a:ext cx="3730344" cy="45858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Expertly trained</a:t>
          </a:r>
          <a:r>
            <a:rPr lang="en-US" sz="1600" kern="1200" dirty="0">
              <a:solidFill>
                <a:srgbClr val="E16E1F"/>
              </a:solidFill>
            </a:rPr>
            <a:t> </a:t>
          </a:r>
          <a:r>
            <a:rPr lang="en-US" sz="1600" b="1" kern="1200" dirty="0">
              <a:solidFill>
                <a:srgbClr val="83222A"/>
              </a:solidFill>
            </a:rPr>
            <a:t>Analysts</a:t>
          </a:r>
          <a:r>
            <a:rPr lang="en-US" sz="1600" kern="1200" dirty="0">
              <a:solidFill>
                <a:srgbClr val="E16E1F"/>
              </a:solidFill>
            </a:rPr>
            <a:t> </a:t>
          </a:r>
        </a:p>
      </dsp:txBody>
      <dsp:txXfrm>
        <a:off x="1785113" y="2469047"/>
        <a:ext cx="3685572" cy="413813"/>
      </dsp:txXfrm>
    </dsp:sp>
    <dsp:sp modelId="{D60C9ECE-75BC-4559-B849-B5C758DE0354}">
      <dsp:nvSpPr>
        <dsp:cNvPr id="0" name=""/>
        <dsp:cNvSpPr/>
      </dsp:nvSpPr>
      <dsp:spPr>
        <a:xfrm>
          <a:off x="1538046" y="3043624"/>
          <a:ext cx="4179704" cy="7455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rgbClr val="83222A"/>
              </a:solidFill>
            </a:rPr>
            <a:t>Major Medical Task Force (MMTF) </a:t>
          </a:r>
          <a:r>
            <a:rPr lang="en-US" sz="1600" b="0" kern="1200" dirty="0">
              <a:solidFill>
                <a:srgbClr val="001F5A"/>
              </a:solidFill>
            </a:rPr>
            <a:t>throughout the United States</a:t>
          </a:r>
        </a:p>
      </dsp:txBody>
      <dsp:txXfrm>
        <a:off x="1574442" y="3080020"/>
        <a:ext cx="4106912" cy="672790"/>
      </dsp:txXfrm>
    </dsp:sp>
    <dsp:sp modelId="{FE5E869C-DA86-4C0C-9F73-AF7BE3B8B32C}">
      <dsp:nvSpPr>
        <dsp:cNvPr id="0" name=""/>
        <dsp:cNvSpPr/>
      </dsp:nvSpPr>
      <dsp:spPr>
        <a:xfrm>
          <a:off x="1217912" y="3942239"/>
          <a:ext cx="4819848" cy="79633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rgbClr val="83222A"/>
              </a:solidFill>
            </a:rPr>
            <a:t>1,200+ NICB Members </a:t>
          </a:r>
          <a:r>
            <a:rPr lang="en-US" sz="1600" kern="1200" dirty="0"/>
            <a:t>working together to share information confidentially to fight fraud and crime through our membership.</a:t>
          </a:r>
        </a:p>
      </dsp:txBody>
      <dsp:txXfrm>
        <a:off x="1256786" y="3981113"/>
        <a:ext cx="4742100" cy="7185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3D213-CA76-46B2-ACAE-9CD56E90DE75}" type="datetimeFigureOut">
              <a:rPr lang="en-US" smtClean="0"/>
              <a:t>4/26/24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30056-3B17-45BB-B7BF-09629C138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964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A434A4-9A6B-ECBD-5940-F88FF4E35B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46C38D5-DF81-9255-5635-F6939BCEAE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9B236F8-BCDF-B045-4D1B-297121E912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40C67C-805F-0E2D-539F-700725DAC6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77E72A-C84F-4C15-9B4E-4FAACB069AB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2771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ingle">
    <p:bg>
      <p:bgPr>
        <a:solidFill>
          <a:srgbClr val="001F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2E2C125-5FE4-1148-AAE3-2E83DD28FEC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93866" y="-4929"/>
            <a:ext cx="7778004" cy="6864436"/>
          </a:xfrm>
          <a:prstGeom prst="rect">
            <a:avLst/>
          </a:prstGeom>
        </p:spPr>
      </p:pic>
      <p:pic>
        <p:nvPicPr>
          <p:cNvPr id="10" name="Picture 9" descr="A white letters on a black background&#10;&#10;Description automatically generated">
            <a:extLst>
              <a:ext uri="{FF2B5EF4-FFF2-40B4-BE49-F238E27FC236}">
                <a16:creationId xmlns:a16="http://schemas.microsoft.com/office/drawing/2014/main" id="{F71D9031-6818-BF4F-A4FA-374F62D1BA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664" y="477704"/>
            <a:ext cx="3461754" cy="71419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0436C7D-D198-D24E-B877-5912C6B17B4B}"/>
              </a:ext>
            </a:extLst>
          </p:cNvPr>
          <p:cNvCxnSpPr/>
          <p:nvPr/>
        </p:nvCxnSpPr>
        <p:spPr>
          <a:xfrm>
            <a:off x="436664" y="5414786"/>
            <a:ext cx="730267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24683028-6C1B-5747-A7C8-7698AD9AD2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6664" y="2383031"/>
            <a:ext cx="8781184" cy="1909763"/>
          </a:xfrm>
        </p:spPr>
        <p:txBody>
          <a:bodyPr anchor="b">
            <a:noAutofit/>
          </a:bodyPr>
          <a:lstStyle>
            <a:lvl1pPr algn="l">
              <a:defRPr sz="4000" b="0">
                <a:solidFill>
                  <a:schemeClr val="bg1"/>
                </a:solidFill>
                <a:latin typeface="Montserrat Medium" panose="000006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CE82584-7BB4-CE4B-AB9F-E8D00AB09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6664" y="4763843"/>
            <a:ext cx="8781184" cy="650410"/>
          </a:xfrm>
        </p:spPr>
        <p:txBody>
          <a:bodyPr>
            <a:normAutofit/>
          </a:bodyPr>
          <a:lstStyle>
            <a:lvl1pPr marL="0" indent="0" algn="l">
              <a:buNone/>
              <a:defRPr sz="2400" i="1">
                <a:solidFill>
                  <a:schemeClr val="bg1"/>
                </a:solidFill>
                <a:latin typeface="Montserra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7CF18F-BF36-3448-B51E-3D990B419A1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6664" y="5713545"/>
            <a:ext cx="6591300" cy="447032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bg1"/>
                </a:solidFill>
                <a:latin typeface="Montserrat" pitchFamily="2" charset="77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Name/Title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28621F12-1877-8346-9647-3DA217F3F61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6664" y="6156780"/>
            <a:ext cx="6591300" cy="447032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bg1"/>
                </a:solidFill>
                <a:latin typeface="Montserrat" pitchFamily="2" charset="77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71396912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ro with Two Col Content_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E8F9D10-ECE3-D640-AB69-66DC81DCB1C9}"/>
              </a:ext>
            </a:extLst>
          </p:cNvPr>
          <p:cNvSpPr/>
          <p:nvPr/>
        </p:nvSpPr>
        <p:spPr>
          <a:xfrm>
            <a:off x="0" y="0"/>
            <a:ext cx="12192000" cy="2840853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anose="00000500000000000000" pitchFamily="50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8C5FDCD-E53B-8C4C-AAEA-A9ABC396CAF4}"/>
              </a:ext>
            </a:extLst>
          </p:cNvPr>
          <p:cNvSpPr/>
          <p:nvPr/>
        </p:nvSpPr>
        <p:spPr>
          <a:xfrm>
            <a:off x="0" y="1375507"/>
            <a:ext cx="12192000" cy="1465338"/>
          </a:xfrm>
          <a:prstGeom prst="rect">
            <a:avLst/>
          </a:prstGeom>
          <a:solidFill>
            <a:srgbClr val="58687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CEFFB-98A5-64EA-9F68-A46F66D03F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36162"/>
            <a:ext cx="5181600" cy="3189540"/>
          </a:xfrm>
        </p:spPr>
        <p:txBody>
          <a:bodyPr>
            <a:normAutofit/>
          </a:bodyPr>
          <a:lstStyle>
            <a:lvl1pPr>
              <a:defRPr sz="2000">
                <a:latin typeface="Montserrat" panose="00000500000000000000" pitchFamily="50" charset="0"/>
              </a:defRPr>
            </a:lvl1pPr>
            <a:lvl2pPr>
              <a:defRPr sz="1800">
                <a:latin typeface="Montserrat" panose="00000500000000000000" pitchFamily="50" charset="0"/>
              </a:defRPr>
            </a:lvl2pPr>
            <a:lvl3pPr>
              <a:defRPr sz="1600">
                <a:latin typeface="Montserrat" panose="00000500000000000000" pitchFamily="50" charset="0"/>
              </a:defRPr>
            </a:lvl3pPr>
            <a:lvl4pPr>
              <a:defRPr sz="1400">
                <a:latin typeface="Montserrat" panose="00000500000000000000" pitchFamily="50" charset="0"/>
              </a:defRPr>
            </a:lvl4pPr>
            <a:lvl5pPr>
              <a:defRPr sz="1400">
                <a:latin typeface="Montserrat" panose="000005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496B26-F18E-4C94-0EC5-94DE125CA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36162"/>
            <a:ext cx="5181600" cy="3189540"/>
          </a:xfrm>
        </p:spPr>
        <p:txBody>
          <a:bodyPr>
            <a:normAutofit/>
          </a:bodyPr>
          <a:lstStyle>
            <a:lvl1pPr>
              <a:defRPr sz="2000">
                <a:latin typeface="Montserrat" panose="00000500000000000000" pitchFamily="50" charset="0"/>
              </a:defRPr>
            </a:lvl1pPr>
            <a:lvl2pPr>
              <a:defRPr sz="1800">
                <a:latin typeface="Montserrat" panose="00000500000000000000" pitchFamily="50" charset="0"/>
              </a:defRPr>
            </a:lvl2pPr>
            <a:lvl3pPr>
              <a:defRPr sz="1600">
                <a:latin typeface="Montserrat" panose="00000500000000000000" pitchFamily="50" charset="0"/>
              </a:defRPr>
            </a:lvl3pPr>
            <a:lvl4pPr>
              <a:defRPr sz="1400">
                <a:latin typeface="Montserrat" panose="00000500000000000000" pitchFamily="50" charset="0"/>
              </a:defRPr>
            </a:lvl4pPr>
            <a:lvl5pPr>
              <a:defRPr sz="1400">
                <a:latin typeface="Montserrat" panose="000005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0F4DF7-4BA9-9B45-8B02-C1BAA602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8811FFB-9394-8545-A388-D43DD25B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ADE926A-18C9-B241-9EDF-A6BEC26C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B712938-C1AF-CB4A-B7D4-EE3C81613E86}"/>
              </a:ext>
            </a:extLst>
          </p:cNvPr>
          <p:cNvCxnSpPr>
            <a:cxnSpLocks/>
          </p:cNvCxnSpPr>
          <p:nvPr/>
        </p:nvCxnSpPr>
        <p:spPr>
          <a:xfrm>
            <a:off x="838201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6F840585-B31A-FF4A-95EA-7A77BC6D7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4C8FD4-B13C-B750-F0A4-22E6D37E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192" y="0"/>
            <a:ext cx="10622608" cy="1270975"/>
          </a:xfrm>
        </p:spPr>
        <p:txBody>
          <a:bodyPr anchor="b" anchorCtr="0">
            <a:noAutofit/>
          </a:bodyPr>
          <a:lstStyle>
            <a:lvl1pPr>
              <a:defRPr sz="3600">
                <a:solidFill>
                  <a:schemeClr val="bg1"/>
                </a:solidFill>
                <a:latin typeface="Montserrat Medium" panose="000006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285050B-361E-D44B-9841-A187935A3E2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636890"/>
            <a:ext cx="9664700" cy="107932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 b="0" i="0">
                <a:solidFill>
                  <a:schemeClr val="bg1"/>
                </a:solidFill>
                <a:latin typeface="Montserrat" panose="00000500000000000000" pitchFamily="50" charset="0"/>
                <a:cs typeface="Calibri" panose="020F0502020204030204" pitchFamily="34" charset="0"/>
              </a:defRPr>
            </a:lvl1pPr>
            <a:lvl2pPr marL="457200" indent="0">
              <a:buFontTx/>
              <a:buNone/>
              <a:defRPr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14400" indent="0">
              <a:buFontTx/>
              <a:buNone/>
              <a:defRPr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371600" indent="0">
              <a:buFontTx/>
              <a:buNone/>
              <a:defRPr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FontTx/>
              <a:buNone/>
              <a:defRPr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enter introduction text</a:t>
            </a:r>
          </a:p>
        </p:txBody>
      </p:sp>
    </p:spTree>
    <p:extLst>
      <p:ext uri="{BB962C8B-B14F-4D97-AF65-F5344CB8AC3E}">
        <p14:creationId xmlns:p14="http://schemas.microsoft.com/office/powerpoint/2010/main" val="3675776006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CEFFB-98A5-64EA-9F68-A46F66D03F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40281"/>
            <a:ext cx="5181600" cy="3751958"/>
          </a:xfrm>
        </p:spPr>
        <p:txBody>
          <a:bodyPr>
            <a:normAutofit/>
          </a:bodyPr>
          <a:lstStyle>
            <a:lvl1pPr>
              <a:defRPr sz="2000">
                <a:latin typeface="Montserrat" panose="00000500000000000000" pitchFamily="50" charset="0"/>
              </a:defRPr>
            </a:lvl1pPr>
            <a:lvl2pPr>
              <a:defRPr sz="1800">
                <a:latin typeface="Montserrat" panose="00000500000000000000" pitchFamily="50" charset="0"/>
              </a:defRPr>
            </a:lvl2pPr>
            <a:lvl3pPr>
              <a:defRPr sz="1600">
                <a:latin typeface="Montserrat" panose="00000500000000000000" pitchFamily="50" charset="0"/>
              </a:defRPr>
            </a:lvl3pPr>
            <a:lvl4pPr>
              <a:defRPr sz="1400">
                <a:latin typeface="Montserrat" panose="00000500000000000000" pitchFamily="50" charset="0"/>
              </a:defRPr>
            </a:lvl4pPr>
            <a:lvl5pPr>
              <a:defRPr sz="1400">
                <a:latin typeface="Montserrat" panose="000005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0F4DF7-4BA9-9B45-8B02-C1BAA602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8811FFB-9394-8545-A388-D43DD25B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ADE926A-18C9-B241-9EDF-A6BEC26C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8F9D10-ECE3-D640-AB69-66DC81DCB1C9}"/>
              </a:ext>
            </a:extLst>
          </p:cNvPr>
          <p:cNvSpPr/>
          <p:nvPr/>
        </p:nvSpPr>
        <p:spPr>
          <a:xfrm>
            <a:off x="0" y="1"/>
            <a:ext cx="12192000" cy="1838960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B712938-C1AF-CB4A-B7D4-EE3C81613E86}"/>
              </a:ext>
            </a:extLst>
          </p:cNvPr>
          <p:cNvCxnSpPr>
            <a:cxnSpLocks/>
          </p:cNvCxnSpPr>
          <p:nvPr/>
        </p:nvCxnSpPr>
        <p:spPr>
          <a:xfrm>
            <a:off x="838201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6F840585-B31A-FF4A-95EA-7A77BC6D7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4C8FD4-B13C-B750-F0A4-22E6D37E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192" y="0"/>
            <a:ext cx="10622608" cy="1270975"/>
          </a:xfrm>
        </p:spPr>
        <p:txBody>
          <a:bodyPr anchor="b" anchorCtr="0">
            <a:noAutofit/>
          </a:bodyPr>
          <a:lstStyle>
            <a:lvl1pPr>
              <a:defRPr sz="3600">
                <a:solidFill>
                  <a:schemeClr val="bg1"/>
                </a:solidFill>
                <a:latin typeface="Montserrat Medium" panose="000006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97305D4C-F5BB-A444-860F-27395E7BAC06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538245" y="2240281"/>
            <a:ext cx="5181600" cy="3751958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Montserrat" panose="00000500000000000000" pitchFamily="50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808D93-371B-ED18-6869-0C54AFDA34EF}"/>
              </a:ext>
            </a:extLst>
          </p:cNvPr>
          <p:cNvSpPr/>
          <p:nvPr userDrawn="1"/>
        </p:nvSpPr>
        <p:spPr>
          <a:xfrm>
            <a:off x="0" y="1"/>
            <a:ext cx="12192000" cy="1838960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5B70666-8826-AFCB-6BA5-193F9009CE50}"/>
              </a:ext>
            </a:extLst>
          </p:cNvPr>
          <p:cNvCxnSpPr>
            <a:cxnSpLocks/>
          </p:cNvCxnSpPr>
          <p:nvPr userDrawn="1"/>
        </p:nvCxnSpPr>
        <p:spPr>
          <a:xfrm>
            <a:off x="838201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0D2BA781-D7B8-DBF7-196A-DA5D611BCD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513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2B49A-F791-C8D6-F1B5-AC4935A54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240280"/>
            <a:ext cx="5157787" cy="823912"/>
          </a:xfrm>
        </p:spPr>
        <p:txBody>
          <a:bodyPr anchor="b"/>
          <a:lstStyle>
            <a:lvl1pPr marL="0" indent="0">
              <a:buNone/>
              <a:defRPr sz="2400" b="0">
                <a:latin typeface="Montserrat Medium" panose="00000600000000000000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880E62-11F3-DBD4-38CB-E9702AA82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230879"/>
            <a:ext cx="5157787" cy="2958784"/>
          </a:xfrm>
        </p:spPr>
        <p:txBody>
          <a:bodyPr>
            <a:normAutofit/>
          </a:bodyPr>
          <a:lstStyle>
            <a:lvl1pPr>
              <a:defRPr sz="2000">
                <a:latin typeface="Montserrat" panose="00000500000000000000" pitchFamily="50" charset="0"/>
              </a:defRPr>
            </a:lvl1pPr>
            <a:lvl2pPr>
              <a:defRPr sz="1800">
                <a:latin typeface="Montserrat" panose="00000500000000000000" pitchFamily="50" charset="0"/>
              </a:defRPr>
            </a:lvl2pPr>
            <a:lvl3pPr>
              <a:defRPr sz="1600">
                <a:latin typeface="Montserrat" panose="00000500000000000000" pitchFamily="50" charset="0"/>
              </a:defRPr>
            </a:lvl3pPr>
            <a:lvl4pPr>
              <a:defRPr sz="1400">
                <a:latin typeface="Montserrat" panose="00000500000000000000" pitchFamily="50" charset="0"/>
              </a:defRPr>
            </a:lvl4pPr>
            <a:lvl5pPr>
              <a:defRPr sz="1400">
                <a:latin typeface="Montserrat" panose="000005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83E543-06B4-B07B-D431-6B540C60FF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240280"/>
            <a:ext cx="5183188" cy="823912"/>
          </a:xfrm>
        </p:spPr>
        <p:txBody>
          <a:bodyPr anchor="b"/>
          <a:lstStyle>
            <a:lvl1pPr marL="0" indent="0">
              <a:buNone/>
              <a:defRPr sz="2400" b="0">
                <a:latin typeface="Montserrat Medium" panose="00000600000000000000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724175-CF84-6170-2865-7A0CA35543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230879"/>
            <a:ext cx="5183188" cy="2958783"/>
          </a:xfrm>
        </p:spPr>
        <p:txBody>
          <a:bodyPr>
            <a:normAutofit/>
          </a:bodyPr>
          <a:lstStyle>
            <a:lvl1pPr>
              <a:defRPr sz="2000">
                <a:latin typeface="Montserrat" panose="00000500000000000000" pitchFamily="50" charset="0"/>
              </a:defRPr>
            </a:lvl1pPr>
            <a:lvl2pPr>
              <a:defRPr sz="1800">
                <a:latin typeface="Montserrat" panose="00000500000000000000" pitchFamily="50" charset="0"/>
              </a:defRPr>
            </a:lvl2pPr>
            <a:lvl3pPr>
              <a:defRPr sz="1600">
                <a:latin typeface="Montserrat" panose="00000500000000000000" pitchFamily="50" charset="0"/>
              </a:defRPr>
            </a:lvl3pPr>
            <a:lvl4pPr>
              <a:defRPr sz="1400">
                <a:latin typeface="Montserrat" panose="00000500000000000000" pitchFamily="50" charset="0"/>
              </a:defRPr>
            </a:lvl4pPr>
            <a:lvl5pPr>
              <a:defRPr sz="1400">
                <a:latin typeface="Montserrat" panose="000005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95A56EA5-EC4D-DE47-A633-D646F39D0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700E5FD8-2D92-AA4A-98A4-0D275EA7C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2A06FFE-575A-4449-A488-0EA1B47FA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7411A78-954E-8646-AF17-8E3D2FA601DD}"/>
              </a:ext>
            </a:extLst>
          </p:cNvPr>
          <p:cNvSpPr/>
          <p:nvPr/>
        </p:nvSpPr>
        <p:spPr>
          <a:xfrm>
            <a:off x="0" y="1"/>
            <a:ext cx="12192000" cy="1838960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D6AC6D7-EC26-4C4E-B870-5ED0D7F62128}"/>
              </a:ext>
            </a:extLst>
          </p:cNvPr>
          <p:cNvCxnSpPr>
            <a:cxnSpLocks/>
          </p:cNvCxnSpPr>
          <p:nvPr/>
        </p:nvCxnSpPr>
        <p:spPr>
          <a:xfrm>
            <a:off x="838201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B381D152-5312-A64B-B5F1-3383FF43D5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BE6391D0-D530-E94E-B120-BCE38BCC4B6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1192" y="0"/>
            <a:ext cx="10624196" cy="1265237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3600">
                <a:solidFill>
                  <a:schemeClr val="bg1"/>
                </a:solidFill>
                <a:latin typeface="Montserrat Medium" panose="00000600000000000000" pitchFamily="50" charset="0"/>
              </a:defRPr>
            </a:lvl1pPr>
            <a:lvl2pPr marL="457200" indent="0">
              <a:buFontTx/>
              <a:buNone/>
              <a:defRPr>
                <a:latin typeface="+mj-lt"/>
              </a:defRPr>
            </a:lvl2pPr>
            <a:lvl3pPr marL="914400" indent="0">
              <a:buFontTx/>
              <a:buNone/>
              <a:defRPr>
                <a:latin typeface="+mj-lt"/>
              </a:defRPr>
            </a:lvl3pPr>
            <a:lvl4pPr marL="1371600" indent="0">
              <a:buFontTx/>
              <a:buNone/>
              <a:defRPr>
                <a:latin typeface="+mj-lt"/>
              </a:defRPr>
            </a:lvl4pPr>
            <a:lvl5pPr marL="1828800" indent="0">
              <a:buFontTx/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E2791F4-9871-F735-6E39-D937679E8D8E}"/>
              </a:ext>
            </a:extLst>
          </p:cNvPr>
          <p:cNvSpPr/>
          <p:nvPr userDrawn="1"/>
        </p:nvSpPr>
        <p:spPr>
          <a:xfrm>
            <a:off x="0" y="1"/>
            <a:ext cx="12192000" cy="1838960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4B56D-63A3-6E78-A323-B40AF3BBF1CE}"/>
              </a:ext>
            </a:extLst>
          </p:cNvPr>
          <p:cNvCxnSpPr>
            <a:cxnSpLocks/>
          </p:cNvCxnSpPr>
          <p:nvPr userDrawn="1"/>
        </p:nvCxnSpPr>
        <p:spPr>
          <a:xfrm>
            <a:off x="838201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C37CC06F-A90D-627D-BFEC-063F22AFA6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31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0F4DF7-4BA9-9B45-8B02-C1BAA602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8811FFB-9394-8545-A388-D43DD25B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ADE926A-18C9-B241-9EDF-A6BEC26C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8F9D10-ECE3-D640-AB69-66DC81DCB1C9}"/>
              </a:ext>
            </a:extLst>
          </p:cNvPr>
          <p:cNvSpPr/>
          <p:nvPr/>
        </p:nvSpPr>
        <p:spPr>
          <a:xfrm>
            <a:off x="0" y="1"/>
            <a:ext cx="12192000" cy="1838960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B712938-C1AF-CB4A-B7D4-EE3C81613E86}"/>
              </a:ext>
            </a:extLst>
          </p:cNvPr>
          <p:cNvCxnSpPr>
            <a:cxnSpLocks/>
          </p:cNvCxnSpPr>
          <p:nvPr/>
        </p:nvCxnSpPr>
        <p:spPr>
          <a:xfrm>
            <a:off x="838201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6F840585-B31A-FF4A-95EA-7A77BC6D7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4C8FD4-B13C-B750-F0A4-22E6D37E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192" y="0"/>
            <a:ext cx="10622608" cy="1270975"/>
          </a:xfrm>
        </p:spPr>
        <p:txBody>
          <a:bodyPr anchor="b" anchorCtr="0">
            <a:noAutofit/>
          </a:bodyPr>
          <a:lstStyle>
            <a:lvl1pPr>
              <a:defRPr sz="3600">
                <a:solidFill>
                  <a:schemeClr val="bg1"/>
                </a:solidFill>
                <a:latin typeface="Montserrat Medium" panose="000006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29F94F05-0BD5-C148-B65E-6DAD54EFEBC4}"/>
              </a:ext>
            </a:extLst>
          </p:cNvPr>
          <p:cNvSpPr>
            <a:spLocks noGrp="1"/>
          </p:cNvSpPr>
          <p:nvPr>
            <p:ph type="media" sz="quarter" idx="14"/>
          </p:nvPr>
        </p:nvSpPr>
        <p:spPr>
          <a:xfrm>
            <a:off x="2220913" y="2240280"/>
            <a:ext cx="7643812" cy="3752850"/>
          </a:xfrm>
        </p:spPr>
        <p:txBody>
          <a:bodyPr>
            <a:normAutofit/>
          </a:bodyPr>
          <a:lstStyle>
            <a:lvl1pPr>
              <a:defRPr sz="2400">
                <a:latin typeface="Montserrat" panose="00000500000000000000" pitchFamily="50" charset="0"/>
              </a:defRPr>
            </a:lvl1pPr>
          </a:lstStyle>
          <a:p>
            <a:r>
              <a:rPr lang="en-US"/>
              <a:t>Click icon to add media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B964B1C-89C9-4717-5028-9AB2244A39A6}"/>
              </a:ext>
            </a:extLst>
          </p:cNvPr>
          <p:cNvSpPr/>
          <p:nvPr userDrawn="1"/>
        </p:nvSpPr>
        <p:spPr>
          <a:xfrm>
            <a:off x="0" y="1"/>
            <a:ext cx="12192000" cy="1838960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5927D0D-F437-CB74-E283-4D32489D623C}"/>
              </a:ext>
            </a:extLst>
          </p:cNvPr>
          <p:cNvCxnSpPr>
            <a:cxnSpLocks/>
          </p:cNvCxnSpPr>
          <p:nvPr userDrawn="1"/>
        </p:nvCxnSpPr>
        <p:spPr>
          <a:xfrm>
            <a:off x="838201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3C663FC3-551D-675A-3CC6-68101C375F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729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0F4DF7-4BA9-9B45-8B02-C1BAA602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8811FFB-9394-8545-A388-D43DD25B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ADE926A-18C9-B241-9EDF-A6BEC26C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F840585-B31A-FF4A-95EA-7A77BC6D7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29F94F05-0BD5-C148-B65E-6DAD54EFEBC4}"/>
              </a:ext>
            </a:extLst>
          </p:cNvPr>
          <p:cNvSpPr>
            <a:spLocks noGrp="1"/>
          </p:cNvSpPr>
          <p:nvPr>
            <p:ph type="media" sz="quarter" idx="14"/>
          </p:nvPr>
        </p:nvSpPr>
        <p:spPr>
          <a:xfrm>
            <a:off x="914400" y="758951"/>
            <a:ext cx="10287000" cy="5212080"/>
          </a:xfrm>
        </p:spPr>
        <p:txBody>
          <a:bodyPr>
            <a:normAutofit/>
          </a:bodyPr>
          <a:lstStyle>
            <a:lvl1pPr>
              <a:defRPr sz="2400">
                <a:latin typeface="Montserrat" panose="00000500000000000000" pitchFamily="50" charset="0"/>
              </a:defRPr>
            </a:lvl1pPr>
          </a:lstStyle>
          <a:p>
            <a:r>
              <a:rPr lang="en-US"/>
              <a:t>Click icon to add media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4493768-DDBD-45C2-2431-AB8D373E75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440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0F4DF7-4BA9-9B45-8B02-C1BAA602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8811FFB-9394-8545-A388-D43DD25B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ADE926A-18C9-B241-9EDF-A6BEC26C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8F9D10-ECE3-D640-AB69-66DC81DCB1C9}"/>
              </a:ext>
            </a:extLst>
          </p:cNvPr>
          <p:cNvSpPr/>
          <p:nvPr/>
        </p:nvSpPr>
        <p:spPr>
          <a:xfrm>
            <a:off x="0" y="1"/>
            <a:ext cx="12192000" cy="1838960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 Medium" panose="00000600000000000000" pitchFamily="50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B712938-C1AF-CB4A-B7D4-EE3C81613E86}"/>
              </a:ext>
            </a:extLst>
          </p:cNvPr>
          <p:cNvCxnSpPr>
            <a:cxnSpLocks/>
          </p:cNvCxnSpPr>
          <p:nvPr/>
        </p:nvCxnSpPr>
        <p:spPr>
          <a:xfrm>
            <a:off x="838201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6F840585-B31A-FF4A-95EA-7A77BC6D7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4C8FD4-B13C-B750-F0A4-22E6D37E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192" y="0"/>
            <a:ext cx="10622608" cy="1270975"/>
          </a:xfrm>
        </p:spPr>
        <p:txBody>
          <a:bodyPr anchor="b" anchorCtr="0">
            <a:noAutofit/>
          </a:bodyPr>
          <a:lstStyle>
            <a:lvl1pPr>
              <a:defRPr sz="3600">
                <a:solidFill>
                  <a:schemeClr val="bg1"/>
                </a:solidFill>
                <a:latin typeface="Montserrat Medium" panose="000006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97305D4C-F5BB-A444-860F-27395E7BAC06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220518" y="2240280"/>
            <a:ext cx="7643956" cy="3751958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Montserrat" panose="00000500000000000000" pitchFamily="50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AD65B1-82C3-D109-4F40-BCC28D39BF42}"/>
              </a:ext>
            </a:extLst>
          </p:cNvPr>
          <p:cNvSpPr/>
          <p:nvPr userDrawn="1"/>
        </p:nvSpPr>
        <p:spPr>
          <a:xfrm>
            <a:off x="0" y="1"/>
            <a:ext cx="12192000" cy="1838960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65074F1-5F38-C42B-1AEC-A5AE9ACB5320}"/>
              </a:ext>
            </a:extLst>
          </p:cNvPr>
          <p:cNvCxnSpPr>
            <a:cxnSpLocks/>
          </p:cNvCxnSpPr>
          <p:nvPr userDrawn="1"/>
        </p:nvCxnSpPr>
        <p:spPr>
          <a:xfrm>
            <a:off x="838201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7CBCFB7D-D26C-3E37-F83D-A96471007F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257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0F4DF7-4BA9-9B45-8B02-C1BAA602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8811FFB-9394-8545-A388-D43DD25B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ADE926A-18C9-B241-9EDF-A6BEC26C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F840585-B31A-FF4A-95EA-7A77BC6D7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97305D4C-F5BB-A444-860F-27395E7BAC06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914399" y="758756"/>
            <a:ext cx="10287000" cy="521487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Montserrat" panose="00000500000000000000" pitchFamily="50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452B791-D9FE-594A-7F52-079A635829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208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54959-9458-7D4E-9C72-ED9536739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C2E24-C2C1-9345-AC9E-731663CE6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E7E69D-9ED8-424A-A68E-8EC9A8BFC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8794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gle with Photo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>
            <a:extLst>
              <a:ext uri="{FF2B5EF4-FFF2-40B4-BE49-F238E27FC236}">
                <a16:creationId xmlns:a16="http://schemas.microsoft.com/office/drawing/2014/main" id="{F5D290F8-7007-5847-9A83-429CA59D9BFC}"/>
              </a:ext>
            </a:extLst>
          </p:cNvPr>
          <p:cNvSpPr>
            <a:spLocks/>
          </p:cNvSpPr>
          <p:nvPr/>
        </p:nvSpPr>
        <p:spPr>
          <a:xfrm>
            <a:off x="-37760" y="-10633"/>
            <a:ext cx="6188149" cy="6889898"/>
          </a:xfrm>
          <a:custGeom>
            <a:avLst/>
            <a:gdLst>
              <a:gd name="connsiteX0" fmla="*/ 0 w 6188149"/>
              <a:gd name="connsiteY0" fmla="*/ 0 h 6889898"/>
              <a:gd name="connsiteX1" fmla="*/ 0 w 6188149"/>
              <a:gd name="connsiteY1" fmla="*/ 6889898 h 6889898"/>
              <a:gd name="connsiteX2" fmla="*/ 6188149 w 6188149"/>
              <a:gd name="connsiteY2" fmla="*/ 6889898 h 6889898"/>
              <a:gd name="connsiteX3" fmla="*/ 3157870 w 6188149"/>
              <a:gd name="connsiteY3" fmla="*/ 10633 h 6889898"/>
              <a:gd name="connsiteX4" fmla="*/ 0 w 6188149"/>
              <a:gd name="connsiteY4" fmla="*/ 0 h 688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88149" h="6889898">
                <a:moveTo>
                  <a:pt x="0" y="0"/>
                </a:moveTo>
                <a:lnTo>
                  <a:pt x="0" y="6889898"/>
                </a:lnTo>
                <a:lnTo>
                  <a:pt x="6188149" y="6889898"/>
                </a:lnTo>
                <a:lnTo>
                  <a:pt x="3157870" y="1063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0F4DF7-4BA9-9B45-8B02-C1BAA602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8811FFB-9394-8545-A388-D43DD25B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ADE926A-18C9-B241-9EDF-A6BEC26C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B712938-C1AF-CB4A-B7D4-EE3C81613E86}"/>
              </a:ext>
            </a:extLst>
          </p:cNvPr>
          <p:cNvCxnSpPr>
            <a:cxnSpLocks/>
          </p:cNvCxnSpPr>
          <p:nvPr/>
        </p:nvCxnSpPr>
        <p:spPr>
          <a:xfrm>
            <a:off x="693180" y="4612852"/>
            <a:ext cx="3374203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6F840585-B31A-FF4A-95EA-7A77BC6D7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4C8FD4-B13C-B750-F0A4-22E6D37E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993" y="2856732"/>
            <a:ext cx="3310625" cy="1671152"/>
          </a:xfrm>
        </p:spPr>
        <p:txBody>
          <a:bodyPr anchor="b" anchorCtr="0">
            <a:noAutofit/>
          </a:bodyPr>
          <a:lstStyle>
            <a:lvl1pPr>
              <a:defRPr sz="3600">
                <a:solidFill>
                  <a:schemeClr val="bg1"/>
                </a:solidFill>
                <a:latin typeface="Montserrat Medium" panose="000006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97305D4C-F5BB-A444-860F-27395E7BAC06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5999" y="1530530"/>
            <a:ext cx="5623845" cy="3751958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Montserrat Medium" panose="00000600000000000000" pitchFamily="50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Freeform 14">
            <a:extLst>
              <a:ext uri="{FF2B5EF4-FFF2-40B4-BE49-F238E27FC236}">
                <a16:creationId xmlns:a16="http://schemas.microsoft.com/office/drawing/2014/main" id="{2C71E8B7-3CD2-F1AE-1A05-BFEE6336BF31}"/>
              </a:ext>
            </a:extLst>
          </p:cNvPr>
          <p:cNvSpPr>
            <a:spLocks/>
          </p:cNvSpPr>
          <p:nvPr userDrawn="1"/>
        </p:nvSpPr>
        <p:spPr>
          <a:xfrm>
            <a:off x="-37760" y="-10633"/>
            <a:ext cx="6188149" cy="6889898"/>
          </a:xfrm>
          <a:custGeom>
            <a:avLst/>
            <a:gdLst>
              <a:gd name="connsiteX0" fmla="*/ 0 w 6188149"/>
              <a:gd name="connsiteY0" fmla="*/ 0 h 6889898"/>
              <a:gd name="connsiteX1" fmla="*/ 0 w 6188149"/>
              <a:gd name="connsiteY1" fmla="*/ 6889898 h 6889898"/>
              <a:gd name="connsiteX2" fmla="*/ 6188149 w 6188149"/>
              <a:gd name="connsiteY2" fmla="*/ 6889898 h 6889898"/>
              <a:gd name="connsiteX3" fmla="*/ 3157870 w 6188149"/>
              <a:gd name="connsiteY3" fmla="*/ 10633 h 6889898"/>
              <a:gd name="connsiteX4" fmla="*/ 0 w 6188149"/>
              <a:gd name="connsiteY4" fmla="*/ 0 h 688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88149" h="6889898">
                <a:moveTo>
                  <a:pt x="0" y="0"/>
                </a:moveTo>
                <a:lnTo>
                  <a:pt x="0" y="6889898"/>
                </a:lnTo>
                <a:lnTo>
                  <a:pt x="6188149" y="6889898"/>
                </a:lnTo>
                <a:lnTo>
                  <a:pt x="3157870" y="1063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13833A0-B9BB-9005-31C5-595731A0D0E0}"/>
              </a:ext>
            </a:extLst>
          </p:cNvPr>
          <p:cNvCxnSpPr>
            <a:cxnSpLocks/>
          </p:cNvCxnSpPr>
          <p:nvPr userDrawn="1"/>
        </p:nvCxnSpPr>
        <p:spPr>
          <a:xfrm>
            <a:off x="693180" y="4612852"/>
            <a:ext cx="3374203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7D2FCEF0-1C66-8C93-F784-5B13F605C2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3382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gle with Photo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>
            <a:extLst>
              <a:ext uri="{FF2B5EF4-FFF2-40B4-BE49-F238E27FC236}">
                <a16:creationId xmlns:a16="http://schemas.microsoft.com/office/drawing/2014/main" id="{FC2F447E-42A9-A745-9B5F-5C2F312448E7}"/>
              </a:ext>
            </a:extLst>
          </p:cNvPr>
          <p:cNvSpPr>
            <a:spLocks/>
          </p:cNvSpPr>
          <p:nvPr/>
        </p:nvSpPr>
        <p:spPr>
          <a:xfrm>
            <a:off x="-37760" y="-10633"/>
            <a:ext cx="6188149" cy="6889898"/>
          </a:xfrm>
          <a:custGeom>
            <a:avLst/>
            <a:gdLst>
              <a:gd name="connsiteX0" fmla="*/ 0 w 6188149"/>
              <a:gd name="connsiteY0" fmla="*/ 0 h 6889898"/>
              <a:gd name="connsiteX1" fmla="*/ 0 w 6188149"/>
              <a:gd name="connsiteY1" fmla="*/ 6889898 h 6889898"/>
              <a:gd name="connsiteX2" fmla="*/ 6188149 w 6188149"/>
              <a:gd name="connsiteY2" fmla="*/ 6889898 h 6889898"/>
              <a:gd name="connsiteX3" fmla="*/ 3157870 w 6188149"/>
              <a:gd name="connsiteY3" fmla="*/ 10633 h 6889898"/>
              <a:gd name="connsiteX4" fmla="*/ 0 w 6188149"/>
              <a:gd name="connsiteY4" fmla="*/ 0 h 688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88149" h="6889898">
                <a:moveTo>
                  <a:pt x="0" y="0"/>
                </a:moveTo>
                <a:lnTo>
                  <a:pt x="0" y="6889898"/>
                </a:lnTo>
                <a:lnTo>
                  <a:pt x="6188149" y="6889898"/>
                </a:lnTo>
                <a:lnTo>
                  <a:pt x="3157870" y="1063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D54BF1B-F7E9-6746-AA56-DFA76F9DACE2}"/>
              </a:ext>
            </a:extLst>
          </p:cNvPr>
          <p:cNvCxnSpPr>
            <a:cxnSpLocks/>
          </p:cNvCxnSpPr>
          <p:nvPr/>
        </p:nvCxnSpPr>
        <p:spPr>
          <a:xfrm>
            <a:off x="6304704" y="1958316"/>
            <a:ext cx="5175998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CEFFB-98A5-64EA-9F68-A46F66D03F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04704" y="2144425"/>
            <a:ext cx="5181600" cy="3751958"/>
          </a:xfrm>
        </p:spPr>
        <p:txBody>
          <a:bodyPr>
            <a:normAutofit/>
          </a:bodyPr>
          <a:lstStyle>
            <a:lvl1pPr>
              <a:defRPr sz="2000">
                <a:latin typeface="Montserrat" panose="00000500000000000000" pitchFamily="50" charset="0"/>
              </a:defRPr>
            </a:lvl1pPr>
            <a:lvl2pPr>
              <a:defRPr sz="1800">
                <a:latin typeface="Montserrat" panose="00000500000000000000" pitchFamily="50" charset="0"/>
              </a:defRPr>
            </a:lvl2pPr>
            <a:lvl3pPr>
              <a:defRPr sz="1600">
                <a:latin typeface="Montserrat" panose="00000500000000000000" pitchFamily="50" charset="0"/>
              </a:defRPr>
            </a:lvl3pPr>
            <a:lvl4pPr>
              <a:defRPr sz="1400">
                <a:latin typeface="Montserrat" panose="00000500000000000000" pitchFamily="50" charset="0"/>
              </a:defRPr>
            </a:lvl4pPr>
            <a:lvl5pPr>
              <a:defRPr sz="1400">
                <a:latin typeface="Montserrat" panose="000005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0F4DF7-4BA9-9B45-8B02-C1BAA602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8811FFB-9394-8545-A388-D43DD25B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ADE926A-18C9-B241-9EDF-A6BEC26C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F840585-B31A-FF4A-95EA-7A77BC6D7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4C8FD4-B13C-B750-F0A4-22E6D37E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4704" y="389282"/>
            <a:ext cx="5175998" cy="1484063"/>
          </a:xfrm>
        </p:spPr>
        <p:txBody>
          <a:bodyPr anchor="b" anchorCtr="0">
            <a:noAutofit/>
          </a:bodyPr>
          <a:lstStyle>
            <a:lvl1pPr>
              <a:defRPr sz="3600">
                <a:solidFill>
                  <a:schemeClr val="tx1"/>
                </a:solidFill>
                <a:latin typeface="Montserrat Medium" panose="000006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97305D4C-F5BB-A444-860F-27395E7BAC06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914399" y="1958315"/>
            <a:ext cx="4715839" cy="3938068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latin typeface="Montserrat" panose="00000500000000000000" pitchFamily="50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Freeform 14">
            <a:extLst>
              <a:ext uri="{FF2B5EF4-FFF2-40B4-BE49-F238E27FC236}">
                <a16:creationId xmlns:a16="http://schemas.microsoft.com/office/drawing/2014/main" id="{1857F553-6785-E4A3-3774-208BA2FB01B2}"/>
              </a:ext>
            </a:extLst>
          </p:cNvPr>
          <p:cNvSpPr>
            <a:spLocks/>
          </p:cNvSpPr>
          <p:nvPr userDrawn="1"/>
        </p:nvSpPr>
        <p:spPr>
          <a:xfrm>
            <a:off x="-37760" y="-10633"/>
            <a:ext cx="6188149" cy="6889898"/>
          </a:xfrm>
          <a:custGeom>
            <a:avLst/>
            <a:gdLst>
              <a:gd name="connsiteX0" fmla="*/ 0 w 6188149"/>
              <a:gd name="connsiteY0" fmla="*/ 0 h 6889898"/>
              <a:gd name="connsiteX1" fmla="*/ 0 w 6188149"/>
              <a:gd name="connsiteY1" fmla="*/ 6889898 h 6889898"/>
              <a:gd name="connsiteX2" fmla="*/ 6188149 w 6188149"/>
              <a:gd name="connsiteY2" fmla="*/ 6889898 h 6889898"/>
              <a:gd name="connsiteX3" fmla="*/ 3157870 w 6188149"/>
              <a:gd name="connsiteY3" fmla="*/ 10633 h 6889898"/>
              <a:gd name="connsiteX4" fmla="*/ 0 w 6188149"/>
              <a:gd name="connsiteY4" fmla="*/ 0 h 688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88149" h="6889898">
                <a:moveTo>
                  <a:pt x="0" y="0"/>
                </a:moveTo>
                <a:lnTo>
                  <a:pt x="0" y="6889898"/>
                </a:lnTo>
                <a:lnTo>
                  <a:pt x="6188149" y="6889898"/>
                </a:lnTo>
                <a:lnTo>
                  <a:pt x="3157870" y="1063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39075F2-0290-AAEF-47B4-32E911A842B7}"/>
              </a:ext>
            </a:extLst>
          </p:cNvPr>
          <p:cNvCxnSpPr>
            <a:cxnSpLocks/>
          </p:cNvCxnSpPr>
          <p:nvPr userDrawn="1"/>
        </p:nvCxnSpPr>
        <p:spPr>
          <a:xfrm>
            <a:off x="6304704" y="1958316"/>
            <a:ext cx="5175998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8719F096-3726-1407-1667-9C4E0C172E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561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Double">
    <p:bg>
      <p:bgPr>
        <a:solidFill>
          <a:srgbClr val="001F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2E2C125-5FE4-1148-AAE3-2E83DD28FEC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93866" y="-4929"/>
            <a:ext cx="7778004" cy="6864436"/>
          </a:xfrm>
          <a:prstGeom prst="rect">
            <a:avLst/>
          </a:prstGeom>
        </p:spPr>
      </p:pic>
      <p:pic>
        <p:nvPicPr>
          <p:cNvPr id="10" name="Picture 9" descr="A white letters on a black background&#10;&#10;Description automatically generated">
            <a:extLst>
              <a:ext uri="{FF2B5EF4-FFF2-40B4-BE49-F238E27FC236}">
                <a16:creationId xmlns:a16="http://schemas.microsoft.com/office/drawing/2014/main" id="{F71D9031-6818-BF4F-A4FA-374F62D1BA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664" y="477704"/>
            <a:ext cx="3461754" cy="71419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0436C7D-D198-D24E-B877-5912C6B17B4B}"/>
              </a:ext>
            </a:extLst>
          </p:cNvPr>
          <p:cNvCxnSpPr/>
          <p:nvPr/>
        </p:nvCxnSpPr>
        <p:spPr>
          <a:xfrm>
            <a:off x="436664" y="5414786"/>
            <a:ext cx="730267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24683028-6C1B-5747-A7C8-7698AD9AD2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6664" y="1826150"/>
            <a:ext cx="8781184" cy="1909763"/>
          </a:xfrm>
        </p:spPr>
        <p:txBody>
          <a:bodyPr anchor="b">
            <a:noAutofit/>
          </a:bodyPr>
          <a:lstStyle>
            <a:lvl1pPr algn="l">
              <a:defRPr sz="4000" b="0">
                <a:solidFill>
                  <a:schemeClr val="bg1"/>
                </a:solidFill>
                <a:latin typeface="Montserrat Medium" panose="000006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Information for Double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CE82584-7BB4-CE4B-AB9F-E8D00AB09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6664" y="3881476"/>
            <a:ext cx="8781184" cy="1355324"/>
          </a:xfrm>
        </p:spPr>
        <p:txBody>
          <a:bodyPr anchor="b" anchorCtr="0">
            <a:noAutofit/>
          </a:bodyPr>
          <a:lstStyle>
            <a:lvl1pPr marL="0" indent="0" algn="l">
              <a:buNone/>
              <a:defRPr sz="2400" i="1">
                <a:solidFill>
                  <a:schemeClr val="bg1"/>
                </a:solidFill>
                <a:latin typeface="Montserra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23812EB-EEE7-CF47-A62E-DA508981779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6664" y="5713545"/>
            <a:ext cx="6591300" cy="447032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bg1"/>
                </a:solidFill>
                <a:latin typeface="Montserrat" pitchFamily="2" charset="77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Name/Title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45B80E99-98F8-814A-9615-BE1D3E13BA0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6664" y="6156780"/>
            <a:ext cx="6591300" cy="447032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bg1"/>
                </a:solidFill>
                <a:latin typeface="Montserrat" pitchFamily="2" charset="77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403595358"/>
      </p:ext>
    </p:extLst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gle with Photo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>
            <a:extLst>
              <a:ext uri="{FF2B5EF4-FFF2-40B4-BE49-F238E27FC236}">
                <a16:creationId xmlns:a16="http://schemas.microsoft.com/office/drawing/2014/main" id="{FC2F447E-42A9-A745-9B5F-5C2F312448E7}"/>
              </a:ext>
            </a:extLst>
          </p:cNvPr>
          <p:cNvSpPr>
            <a:spLocks/>
          </p:cNvSpPr>
          <p:nvPr/>
        </p:nvSpPr>
        <p:spPr>
          <a:xfrm>
            <a:off x="-37760" y="-10633"/>
            <a:ext cx="6188149" cy="6889898"/>
          </a:xfrm>
          <a:custGeom>
            <a:avLst/>
            <a:gdLst>
              <a:gd name="connsiteX0" fmla="*/ 0 w 6188149"/>
              <a:gd name="connsiteY0" fmla="*/ 0 h 6889898"/>
              <a:gd name="connsiteX1" fmla="*/ 0 w 6188149"/>
              <a:gd name="connsiteY1" fmla="*/ 6889898 h 6889898"/>
              <a:gd name="connsiteX2" fmla="*/ 6188149 w 6188149"/>
              <a:gd name="connsiteY2" fmla="*/ 6889898 h 6889898"/>
              <a:gd name="connsiteX3" fmla="*/ 3157870 w 6188149"/>
              <a:gd name="connsiteY3" fmla="*/ 10633 h 6889898"/>
              <a:gd name="connsiteX4" fmla="*/ 0 w 6188149"/>
              <a:gd name="connsiteY4" fmla="*/ 0 h 688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88149" h="6889898">
                <a:moveTo>
                  <a:pt x="0" y="0"/>
                </a:moveTo>
                <a:lnTo>
                  <a:pt x="0" y="6889898"/>
                </a:lnTo>
                <a:lnTo>
                  <a:pt x="6188149" y="6889898"/>
                </a:lnTo>
                <a:lnTo>
                  <a:pt x="3157870" y="1063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D54BF1B-F7E9-6746-AA56-DFA76F9DACE2}"/>
              </a:ext>
            </a:extLst>
          </p:cNvPr>
          <p:cNvCxnSpPr>
            <a:cxnSpLocks/>
          </p:cNvCxnSpPr>
          <p:nvPr/>
        </p:nvCxnSpPr>
        <p:spPr>
          <a:xfrm>
            <a:off x="684740" y="4670693"/>
            <a:ext cx="3373552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0F4DF7-4BA9-9B45-8B02-C1BAA602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8811FFB-9394-8545-A388-D43DD25B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ADE926A-18C9-B241-9EDF-A6BEC26C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F840585-B31A-FF4A-95EA-7A77BC6D7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4C8FD4-B13C-B750-F0A4-22E6D37E29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6982" y="2187307"/>
            <a:ext cx="3737043" cy="2483380"/>
          </a:xfrm>
        </p:spPr>
        <p:txBody>
          <a:bodyPr anchor="ctr" anchorCtr="0">
            <a:noAutofit/>
          </a:bodyPr>
          <a:lstStyle>
            <a:lvl1pPr>
              <a:defRPr sz="2400">
                <a:solidFill>
                  <a:schemeClr val="bg1"/>
                </a:solidFill>
                <a:latin typeface="Montserrat" panose="00000500000000000000" pitchFamily="50" charset="0"/>
              </a:defRPr>
            </a:lvl1pPr>
          </a:lstStyle>
          <a:p>
            <a:r>
              <a:rPr lang="en-US" dirty="0"/>
              <a:t>Click to add pull out information in this space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97305D4C-F5BB-A444-860F-27395E7BAC06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887083" y="1041955"/>
            <a:ext cx="5832762" cy="43725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latin typeface="Montserrat" panose="00000500000000000000" pitchFamily="50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Freeform 14">
            <a:extLst>
              <a:ext uri="{FF2B5EF4-FFF2-40B4-BE49-F238E27FC236}">
                <a16:creationId xmlns:a16="http://schemas.microsoft.com/office/drawing/2014/main" id="{F428BF63-3B57-E08B-36F0-43DFF0D7A9EE}"/>
              </a:ext>
            </a:extLst>
          </p:cNvPr>
          <p:cNvSpPr>
            <a:spLocks/>
          </p:cNvSpPr>
          <p:nvPr userDrawn="1"/>
        </p:nvSpPr>
        <p:spPr>
          <a:xfrm>
            <a:off x="-37760" y="-10633"/>
            <a:ext cx="6188149" cy="6889898"/>
          </a:xfrm>
          <a:custGeom>
            <a:avLst/>
            <a:gdLst>
              <a:gd name="connsiteX0" fmla="*/ 0 w 6188149"/>
              <a:gd name="connsiteY0" fmla="*/ 0 h 6889898"/>
              <a:gd name="connsiteX1" fmla="*/ 0 w 6188149"/>
              <a:gd name="connsiteY1" fmla="*/ 6889898 h 6889898"/>
              <a:gd name="connsiteX2" fmla="*/ 6188149 w 6188149"/>
              <a:gd name="connsiteY2" fmla="*/ 6889898 h 6889898"/>
              <a:gd name="connsiteX3" fmla="*/ 3157870 w 6188149"/>
              <a:gd name="connsiteY3" fmla="*/ 10633 h 6889898"/>
              <a:gd name="connsiteX4" fmla="*/ 0 w 6188149"/>
              <a:gd name="connsiteY4" fmla="*/ 0 h 688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88149" h="6889898">
                <a:moveTo>
                  <a:pt x="0" y="0"/>
                </a:moveTo>
                <a:lnTo>
                  <a:pt x="0" y="6889898"/>
                </a:lnTo>
                <a:lnTo>
                  <a:pt x="6188149" y="6889898"/>
                </a:lnTo>
                <a:lnTo>
                  <a:pt x="3157870" y="1063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2254F3B-0AE7-5100-BEDB-7890C6FB2E3D}"/>
              </a:ext>
            </a:extLst>
          </p:cNvPr>
          <p:cNvCxnSpPr>
            <a:cxnSpLocks/>
          </p:cNvCxnSpPr>
          <p:nvPr userDrawn="1"/>
        </p:nvCxnSpPr>
        <p:spPr>
          <a:xfrm>
            <a:off x="684740" y="4670693"/>
            <a:ext cx="3373552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1338B682-DBB0-49F6-ECB8-F3DF1125E0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1497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gle with Photo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88CF192E-DCB4-0B47-9399-EADBC1C4CD9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160328" cy="6879265"/>
          </a:xfrm>
          <a:custGeom>
            <a:avLst/>
            <a:gdLst>
              <a:gd name="connsiteX0" fmla="*/ 0 w 6117126"/>
              <a:gd name="connsiteY0" fmla="*/ 0 h 6889659"/>
              <a:gd name="connsiteX1" fmla="*/ 3086847 w 6117126"/>
              <a:gd name="connsiteY1" fmla="*/ 10394 h 6889659"/>
              <a:gd name="connsiteX2" fmla="*/ 6117126 w 6117126"/>
              <a:gd name="connsiteY2" fmla="*/ 6889659 h 6889659"/>
              <a:gd name="connsiteX3" fmla="*/ 0 w 6117126"/>
              <a:gd name="connsiteY3" fmla="*/ 6889659 h 6889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17126" h="6889659">
                <a:moveTo>
                  <a:pt x="0" y="0"/>
                </a:moveTo>
                <a:lnTo>
                  <a:pt x="3086847" y="10394"/>
                </a:lnTo>
                <a:lnTo>
                  <a:pt x="6117126" y="6889659"/>
                </a:lnTo>
                <a:lnTo>
                  <a:pt x="0" y="6889659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D54BF1B-F7E9-6746-AA56-DFA76F9DACE2}"/>
              </a:ext>
            </a:extLst>
          </p:cNvPr>
          <p:cNvCxnSpPr>
            <a:cxnSpLocks/>
          </p:cNvCxnSpPr>
          <p:nvPr/>
        </p:nvCxnSpPr>
        <p:spPr>
          <a:xfrm>
            <a:off x="6304704" y="1958316"/>
            <a:ext cx="5175998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CEFFB-98A5-64EA-9F68-A46F66D03F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04704" y="2144425"/>
            <a:ext cx="5181600" cy="3751958"/>
          </a:xfrm>
        </p:spPr>
        <p:txBody>
          <a:bodyPr>
            <a:normAutofit/>
          </a:bodyPr>
          <a:lstStyle>
            <a:lvl1pPr>
              <a:defRPr sz="2000">
                <a:latin typeface="Montserrat" panose="00000500000000000000" pitchFamily="50" charset="0"/>
              </a:defRPr>
            </a:lvl1pPr>
            <a:lvl2pPr>
              <a:defRPr sz="1800">
                <a:latin typeface="Montserrat" panose="00000500000000000000" pitchFamily="50" charset="0"/>
              </a:defRPr>
            </a:lvl2pPr>
            <a:lvl3pPr>
              <a:defRPr sz="1600">
                <a:latin typeface="Montserrat" panose="00000500000000000000" pitchFamily="50" charset="0"/>
              </a:defRPr>
            </a:lvl3pPr>
            <a:lvl4pPr>
              <a:defRPr sz="1400">
                <a:latin typeface="Montserrat" panose="00000500000000000000" pitchFamily="50" charset="0"/>
              </a:defRPr>
            </a:lvl4pPr>
            <a:lvl5pPr>
              <a:defRPr sz="1400">
                <a:latin typeface="Montserrat" panose="000005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0F4DF7-4BA9-9B45-8B02-C1BAA602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8811FFB-9394-8545-A388-D43DD25B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ADE926A-18C9-B241-9EDF-A6BEC26C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F840585-B31A-FF4A-95EA-7A77BC6D7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4C8FD4-B13C-B750-F0A4-22E6D37E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4704" y="389282"/>
            <a:ext cx="5175998" cy="1484063"/>
          </a:xfrm>
        </p:spPr>
        <p:txBody>
          <a:bodyPr anchor="b" anchorCtr="0">
            <a:noAutofit/>
          </a:bodyPr>
          <a:lstStyle>
            <a:lvl1pPr>
              <a:defRPr sz="3600">
                <a:solidFill>
                  <a:schemeClr val="tx1"/>
                </a:solidFill>
                <a:latin typeface="Montserrat Medium" panose="000006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CC17AF5-C1FE-C973-616D-0957D36E317C}"/>
              </a:ext>
            </a:extLst>
          </p:cNvPr>
          <p:cNvCxnSpPr>
            <a:cxnSpLocks/>
          </p:cNvCxnSpPr>
          <p:nvPr userDrawn="1"/>
        </p:nvCxnSpPr>
        <p:spPr>
          <a:xfrm>
            <a:off x="6304704" y="1958316"/>
            <a:ext cx="5175998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7858AFAD-CE52-831D-8A96-FE09C1ADB6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5482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hank You and Contact">
    <p:bg>
      <p:bgPr>
        <a:solidFill>
          <a:srgbClr val="001F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CDB4892-AC8F-9643-80A9-A85C556BF18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93866" y="-4929"/>
            <a:ext cx="7778004" cy="686443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02B25CF-978A-2232-B1A9-9C7FEDC7B1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9"/>
            <a:ext cx="10515600" cy="1719262"/>
          </a:xfrm>
        </p:spPr>
        <p:txBody>
          <a:bodyPr anchor="b">
            <a:noAutofit/>
          </a:bodyPr>
          <a:lstStyle>
            <a:lvl1pPr algn="ctr">
              <a:defRPr sz="4000">
                <a:solidFill>
                  <a:schemeClr val="bg1"/>
                </a:solidFill>
                <a:latin typeface="Montserrat Medium" panose="000006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F7F7F3-F42E-A800-423F-B63CAC124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00791"/>
            <a:ext cx="10515600" cy="1877439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ontserrat" panose="00000500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2BC3576-9966-ED45-8352-196562B06C87}"/>
              </a:ext>
            </a:extLst>
          </p:cNvPr>
          <p:cNvCxnSpPr/>
          <p:nvPr/>
        </p:nvCxnSpPr>
        <p:spPr>
          <a:xfrm>
            <a:off x="2454391" y="3655781"/>
            <a:ext cx="730267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white letters on a black background&#10;&#10;Description automatically generated">
            <a:extLst>
              <a:ext uri="{FF2B5EF4-FFF2-40B4-BE49-F238E27FC236}">
                <a16:creationId xmlns:a16="http://schemas.microsoft.com/office/drawing/2014/main" id="{7E2B4B02-2F08-B342-890D-A0166554B1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200" y="6245264"/>
            <a:ext cx="2019918" cy="416731"/>
          </a:xfrm>
          <a:prstGeom prst="rect">
            <a:avLst/>
          </a:prstGeom>
        </p:spPr>
      </p:pic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C8998182-6A23-5443-8B6A-F406B99C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5D63367F-86EE-B746-837C-73F0C05CF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66B2D935-D7DE-1C4C-86A7-4623F27FA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3D3ED5-BDF1-2E91-0AAC-D8884F2D91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93866" y="-4929"/>
            <a:ext cx="7778004" cy="686443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ED5E604-3EC4-786C-C382-1704EA251CF1}"/>
              </a:ext>
            </a:extLst>
          </p:cNvPr>
          <p:cNvCxnSpPr/>
          <p:nvPr userDrawn="1"/>
        </p:nvCxnSpPr>
        <p:spPr>
          <a:xfrm>
            <a:off x="2454391" y="3655781"/>
            <a:ext cx="730267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white letters on a black background&#10;&#10;Description automatically generated">
            <a:extLst>
              <a:ext uri="{FF2B5EF4-FFF2-40B4-BE49-F238E27FC236}">
                <a16:creationId xmlns:a16="http://schemas.microsoft.com/office/drawing/2014/main" id="{B44266E8-C014-7E25-5B83-8A9898A40EE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16200" y="6245264"/>
            <a:ext cx="2019918" cy="41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3261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ingle">
    <p:bg>
      <p:bgPr>
        <a:solidFill>
          <a:srgbClr val="001F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2E2C125-5FE4-1148-AAE3-2E83DD28FE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93866" y="-4929"/>
            <a:ext cx="7778004" cy="6864436"/>
          </a:xfrm>
          <a:prstGeom prst="rect">
            <a:avLst/>
          </a:prstGeom>
        </p:spPr>
      </p:pic>
      <p:pic>
        <p:nvPicPr>
          <p:cNvPr id="10" name="Picture 9" descr="A white letters on a black background&#10;&#10;Description automatically generated">
            <a:extLst>
              <a:ext uri="{FF2B5EF4-FFF2-40B4-BE49-F238E27FC236}">
                <a16:creationId xmlns:a16="http://schemas.microsoft.com/office/drawing/2014/main" id="{F71D9031-6818-BF4F-A4FA-374F62D1BA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6664" y="477704"/>
            <a:ext cx="3461754" cy="71419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0436C7D-D198-D24E-B877-5912C6B17B4B}"/>
              </a:ext>
            </a:extLst>
          </p:cNvPr>
          <p:cNvCxnSpPr/>
          <p:nvPr userDrawn="1"/>
        </p:nvCxnSpPr>
        <p:spPr>
          <a:xfrm>
            <a:off x="436664" y="5414786"/>
            <a:ext cx="730267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24683028-6C1B-5747-A7C8-7698AD9AD2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6664" y="2383031"/>
            <a:ext cx="8781184" cy="1909763"/>
          </a:xfrm>
        </p:spPr>
        <p:txBody>
          <a:bodyPr anchor="b">
            <a:noAutofit/>
          </a:bodyPr>
          <a:lstStyle>
            <a:lvl1pPr algn="l">
              <a:defRPr sz="4000" b="0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CE82584-7BB4-CE4B-AB9F-E8D00AB09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6664" y="4763843"/>
            <a:ext cx="8781184" cy="650410"/>
          </a:xfrm>
        </p:spPr>
        <p:txBody>
          <a:bodyPr>
            <a:normAutofit/>
          </a:bodyPr>
          <a:lstStyle>
            <a:lvl1pPr marL="0" indent="0" algn="l">
              <a:buNone/>
              <a:defRPr sz="2400" i="1">
                <a:solidFill>
                  <a:schemeClr val="bg1"/>
                </a:solidFill>
                <a:latin typeface="Montserra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4B2468C0-65E7-034E-BDA4-297B6208EE81}"/>
              </a:ext>
            </a:extLst>
          </p:cNvPr>
          <p:cNvSpPr txBox="1">
            <a:spLocks/>
          </p:cNvSpPr>
          <p:nvPr userDrawn="1"/>
        </p:nvSpPr>
        <p:spPr>
          <a:xfrm>
            <a:off x="436664" y="5608990"/>
            <a:ext cx="8678153" cy="6504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i="1" kern="1200">
                <a:solidFill>
                  <a:schemeClr val="bg1"/>
                </a:solidFill>
                <a:latin typeface="Montserrat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i="0" dirty="0"/>
              <a:t>Name/Title</a:t>
            </a:r>
          </a:p>
          <a:p>
            <a:r>
              <a:rPr lang="en-US" sz="1600" i="0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715897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Double">
    <p:bg>
      <p:bgPr>
        <a:solidFill>
          <a:srgbClr val="001F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2E2C125-5FE4-1148-AAE3-2E83DD28FE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93866" y="-4929"/>
            <a:ext cx="7778004" cy="6864436"/>
          </a:xfrm>
          <a:prstGeom prst="rect">
            <a:avLst/>
          </a:prstGeom>
        </p:spPr>
      </p:pic>
      <p:pic>
        <p:nvPicPr>
          <p:cNvPr id="10" name="Picture 9" descr="A white letters on a black background&#10;&#10;Description automatically generated">
            <a:extLst>
              <a:ext uri="{FF2B5EF4-FFF2-40B4-BE49-F238E27FC236}">
                <a16:creationId xmlns:a16="http://schemas.microsoft.com/office/drawing/2014/main" id="{F71D9031-6818-BF4F-A4FA-374F62D1BA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6664" y="477704"/>
            <a:ext cx="3461754" cy="71419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0436C7D-D198-D24E-B877-5912C6B17B4B}"/>
              </a:ext>
            </a:extLst>
          </p:cNvPr>
          <p:cNvCxnSpPr/>
          <p:nvPr userDrawn="1"/>
        </p:nvCxnSpPr>
        <p:spPr>
          <a:xfrm>
            <a:off x="436664" y="5414786"/>
            <a:ext cx="730267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24683028-6C1B-5747-A7C8-7698AD9AD2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6664" y="1826150"/>
            <a:ext cx="8781184" cy="1909763"/>
          </a:xfrm>
        </p:spPr>
        <p:txBody>
          <a:bodyPr anchor="b">
            <a:noAutofit/>
          </a:bodyPr>
          <a:lstStyle>
            <a:lvl1pPr algn="l">
              <a:defRPr sz="4000" b="0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Information for Double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CE82584-7BB4-CE4B-AB9F-E8D00AB09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6664" y="3881476"/>
            <a:ext cx="8781184" cy="1355324"/>
          </a:xfrm>
        </p:spPr>
        <p:txBody>
          <a:bodyPr anchor="b" anchorCtr="0">
            <a:noAutofit/>
          </a:bodyPr>
          <a:lstStyle>
            <a:lvl1pPr marL="0" indent="0" algn="l">
              <a:buNone/>
              <a:defRPr sz="2400" i="1">
                <a:solidFill>
                  <a:schemeClr val="bg1"/>
                </a:solidFill>
                <a:latin typeface="Montserra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4B2468C0-65E7-034E-BDA4-297B6208EE81}"/>
              </a:ext>
            </a:extLst>
          </p:cNvPr>
          <p:cNvSpPr txBox="1">
            <a:spLocks/>
          </p:cNvSpPr>
          <p:nvPr userDrawn="1"/>
        </p:nvSpPr>
        <p:spPr>
          <a:xfrm>
            <a:off x="436664" y="5608990"/>
            <a:ext cx="8678153" cy="6504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i="1" kern="1200">
                <a:solidFill>
                  <a:schemeClr val="bg1"/>
                </a:solidFill>
                <a:latin typeface="Montserrat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i="0" dirty="0"/>
              <a:t>Name/Title</a:t>
            </a:r>
          </a:p>
          <a:p>
            <a:r>
              <a:rPr lang="en-US" sz="1600" i="0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59567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tro with Two Co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CEFFB-98A5-64EA-9F68-A46F66D03F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36162"/>
            <a:ext cx="5181600" cy="31895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496B26-F18E-4C94-0EC5-94DE125CA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36162"/>
            <a:ext cx="5181600" cy="31895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0F4DF7-4BA9-9B45-8B02-C1BAA602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8811FFB-9394-8545-A388-D43DD25B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ADE926A-18C9-B241-9EDF-A6BEC26C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8F9D10-ECE3-D640-AB69-66DC81DCB1C9}"/>
              </a:ext>
            </a:extLst>
          </p:cNvPr>
          <p:cNvSpPr/>
          <p:nvPr userDrawn="1"/>
        </p:nvSpPr>
        <p:spPr>
          <a:xfrm>
            <a:off x="0" y="0"/>
            <a:ext cx="12192000" cy="2840853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B712938-C1AF-CB4A-B7D4-EE3C81613E86}"/>
              </a:ext>
            </a:extLst>
          </p:cNvPr>
          <p:cNvCxnSpPr>
            <a:cxnSpLocks/>
          </p:cNvCxnSpPr>
          <p:nvPr userDrawn="1"/>
        </p:nvCxnSpPr>
        <p:spPr>
          <a:xfrm>
            <a:off x="838201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6F840585-B31A-FF4A-95EA-7A77BC6D72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4C8FD4-B13C-B750-F0A4-22E6D37E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192" y="0"/>
            <a:ext cx="10622608" cy="1270975"/>
          </a:xfrm>
        </p:spPr>
        <p:txBody>
          <a:bodyPr anchor="b" anchorCtr="0">
            <a:noAutofit/>
          </a:bodyPr>
          <a:lstStyle>
            <a:lvl1pPr>
              <a:defRPr sz="3600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285050B-361E-D44B-9841-A187935A3E2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636890"/>
            <a:ext cx="9664700" cy="107932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FontTx/>
              <a:buNone/>
              <a:defRPr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14400" indent="0">
              <a:buFontTx/>
              <a:buNone/>
              <a:defRPr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371600" indent="0">
              <a:buFontTx/>
              <a:buNone/>
              <a:defRPr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FontTx/>
              <a:buNone/>
              <a:defRPr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enter introduction text</a:t>
            </a:r>
          </a:p>
        </p:txBody>
      </p:sp>
    </p:spTree>
    <p:extLst>
      <p:ext uri="{BB962C8B-B14F-4D97-AF65-F5344CB8AC3E}">
        <p14:creationId xmlns:p14="http://schemas.microsoft.com/office/powerpoint/2010/main" val="6348262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CEFFB-98A5-64EA-9F68-A46F66D03F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40281"/>
            <a:ext cx="5181600" cy="37519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0F4DF7-4BA9-9B45-8B02-C1BAA602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8811FFB-9394-8545-A388-D43DD25B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ADE926A-18C9-B241-9EDF-A6BEC26C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8F9D10-ECE3-D640-AB69-66DC81DCB1C9}"/>
              </a:ext>
            </a:extLst>
          </p:cNvPr>
          <p:cNvSpPr/>
          <p:nvPr userDrawn="1"/>
        </p:nvSpPr>
        <p:spPr>
          <a:xfrm>
            <a:off x="0" y="1"/>
            <a:ext cx="12192000" cy="1838960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B712938-C1AF-CB4A-B7D4-EE3C81613E86}"/>
              </a:ext>
            </a:extLst>
          </p:cNvPr>
          <p:cNvCxnSpPr>
            <a:cxnSpLocks/>
          </p:cNvCxnSpPr>
          <p:nvPr userDrawn="1"/>
        </p:nvCxnSpPr>
        <p:spPr>
          <a:xfrm>
            <a:off x="838201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6F840585-B31A-FF4A-95EA-7A77BC6D72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4C8FD4-B13C-B750-F0A4-22E6D37E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192" y="0"/>
            <a:ext cx="10622608" cy="1270975"/>
          </a:xfrm>
        </p:spPr>
        <p:txBody>
          <a:bodyPr anchor="b" anchorCtr="0">
            <a:noAutofit/>
          </a:bodyPr>
          <a:lstStyle>
            <a:lvl1pPr>
              <a:defRPr sz="3600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97305D4C-F5BB-A444-860F-27395E7BAC06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538245" y="2240281"/>
            <a:ext cx="5181600" cy="37519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604636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2B49A-F791-C8D6-F1B5-AC4935A54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24028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880E62-11F3-DBD4-38CB-E9702AA82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230879"/>
            <a:ext cx="5157787" cy="2958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83E543-06B4-B07B-D431-6B540C60FF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24028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724175-CF84-6170-2865-7A0CA35543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230879"/>
            <a:ext cx="5183188" cy="29587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95A56EA5-EC4D-DE47-A633-D646F39D0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700E5FD8-2D92-AA4A-98A4-0D275EA7C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2A06FFE-575A-4449-A488-0EA1B47FA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7411A78-954E-8646-AF17-8E3D2FA601DD}"/>
              </a:ext>
            </a:extLst>
          </p:cNvPr>
          <p:cNvSpPr/>
          <p:nvPr userDrawn="1"/>
        </p:nvSpPr>
        <p:spPr>
          <a:xfrm>
            <a:off x="0" y="1"/>
            <a:ext cx="12192000" cy="1838960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D6AC6D7-EC26-4C4E-B870-5ED0D7F62128}"/>
              </a:ext>
            </a:extLst>
          </p:cNvPr>
          <p:cNvCxnSpPr>
            <a:cxnSpLocks/>
          </p:cNvCxnSpPr>
          <p:nvPr userDrawn="1"/>
        </p:nvCxnSpPr>
        <p:spPr>
          <a:xfrm>
            <a:off x="838201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B381D152-5312-A64B-B5F1-3383FF43D5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BE6391D0-D530-E94E-B120-BCE38BCC4B6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1192" y="0"/>
            <a:ext cx="10624196" cy="1265237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3600">
                <a:solidFill>
                  <a:schemeClr val="bg1"/>
                </a:solidFill>
                <a:latin typeface="Montserrat" pitchFamily="2" charset="77"/>
              </a:defRPr>
            </a:lvl1pPr>
            <a:lvl2pPr marL="457200" indent="0">
              <a:buFontTx/>
              <a:buNone/>
              <a:defRPr>
                <a:latin typeface="+mj-lt"/>
              </a:defRPr>
            </a:lvl2pPr>
            <a:lvl3pPr marL="914400" indent="0">
              <a:buFontTx/>
              <a:buNone/>
              <a:defRPr>
                <a:latin typeface="+mj-lt"/>
              </a:defRPr>
            </a:lvl3pPr>
            <a:lvl4pPr marL="1371600" indent="0">
              <a:buFontTx/>
              <a:buNone/>
              <a:defRPr>
                <a:latin typeface="+mj-lt"/>
              </a:defRPr>
            </a:lvl4pPr>
            <a:lvl5pPr marL="1828800" indent="0">
              <a:buFontTx/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4451874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er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0F4DF7-4BA9-9B45-8B02-C1BAA602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8811FFB-9394-8545-A388-D43DD25B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ADE926A-18C9-B241-9EDF-A6BEC26C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8F9D10-ECE3-D640-AB69-66DC81DCB1C9}"/>
              </a:ext>
            </a:extLst>
          </p:cNvPr>
          <p:cNvSpPr/>
          <p:nvPr userDrawn="1"/>
        </p:nvSpPr>
        <p:spPr>
          <a:xfrm>
            <a:off x="0" y="1"/>
            <a:ext cx="12192000" cy="1838960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B712938-C1AF-CB4A-B7D4-EE3C81613E86}"/>
              </a:ext>
            </a:extLst>
          </p:cNvPr>
          <p:cNvCxnSpPr>
            <a:cxnSpLocks/>
          </p:cNvCxnSpPr>
          <p:nvPr userDrawn="1"/>
        </p:nvCxnSpPr>
        <p:spPr>
          <a:xfrm>
            <a:off x="838201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6F840585-B31A-FF4A-95EA-7A77BC6D72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4C8FD4-B13C-B750-F0A4-22E6D37E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192" y="0"/>
            <a:ext cx="10622608" cy="1270975"/>
          </a:xfrm>
        </p:spPr>
        <p:txBody>
          <a:bodyPr anchor="b" anchorCtr="0">
            <a:noAutofit/>
          </a:bodyPr>
          <a:lstStyle>
            <a:lvl1pPr>
              <a:defRPr sz="3600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29F94F05-0BD5-C148-B65E-6DAD54EFEBC4}"/>
              </a:ext>
            </a:extLst>
          </p:cNvPr>
          <p:cNvSpPr>
            <a:spLocks noGrp="1"/>
          </p:cNvSpPr>
          <p:nvPr>
            <p:ph type="media" sz="quarter" idx="14"/>
          </p:nvPr>
        </p:nvSpPr>
        <p:spPr>
          <a:xfrm>
            <a:off x="2220913" y="2240280"/>
            <a:ext cx="7643812" cy="375285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</p:spTree>
    <p:extLst>
      <p:ext uri="{BB962C8B-B14F-4D97-AF65-F5344CB8AC3E}">
        <p14:creationId xmlns:p14="http://schemas.microsoft.com/office/powerpoint/2010/main" val="18466231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0F4DF7-4BA9-9B45-8B02-C1BAA602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8811FFB-9394-8545-A388-D43DD25B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ADE926A-18C9-B241-9EDF-A6BEC26C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F840585-B31A-FF4A-95EA-7A77BC6D72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29F94F05-0BD5-C148-B65E-6DAD54EFEBC4}"/>
              </a:ext>
            </a:extLst>
          </p:cNvPr>
          <p:cNvSpPr>
            <a:spLocks noGrp="1"/>
          </p:cNvSpPr>
          <p:nvPr>
            <p:ph type="media" sz="quarter" idx="14"/>
          </p:nvPr>
        </p:nvSpPr>
        <p:spPr>
          <a:xfrm>
            <a:off x="914400" y="758951"/>
            <a:ext cx="10287000" cy="5212080"/>
          </a:xfrm>
        </p:spPr>
        <p:txBody>
          <a:bodyPr/>
          <a:lstStyle/>
          <a:p>
            <a:r>
              <a:rPr lang="en-US"/>
              <a:t>Click icon to add 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63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solidFill>
          <a:srgbClr val="001F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CDB4892-AC8F-9643-80A9-A85C556BF18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93866" y="-4929"/>
            <a:ext cx="7778004" cy="686443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02B25CF-978A-2232-B1A9-9C7FEDC7B1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9"/>
            <a:ext cx="10515600" cy="1719262"/>
          </a:xfrm>
        </p:spPr>
        <p:txBody>
          <a:bodyPr anchor="b">
            <a:noAutofit/>
          </a:bodyPr>
          <a:lstStyle>
            <a:lvl1pPr algn="ctr">
              <a:defRPr sz="4000">
                <a:solidFill>
                  <a:schemeClr val="bg1"/>
                </a:solidFill>
                <a:latin typeface="Montserrat Medium" panose="000006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F7F7F3-F42E-A800-423F-B63CAC124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00791"/>
            <a:ext cx="10515600" cy="1877439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ontserrat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2BC3576-9966-ED45-8352-196562B06C87}"/>
              </a:ext>
            </a:extLst>
          </p:cNvPr>
          <p:cNvCxnSpPr/>
          <p:nvPr/>
        </p:nvCxnSpPr>
        <p:spPr>
          <a:xfrm>
            <a:off x="2454391" y="3655781"/>
            <a:ext cx="730267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white letters on a black background&#10;&#10;Description automatically generated">
            <a:extLst>
              <a:ext uri="{FF2B5EF4-FFF2-40B4-BE49-F238E27FC236}">
                <a16:creationId xmlns:a16="http://schemas.microsoft.com/office/drawing/2014/main" id="{7E2B4B02-2F08-B342-890D-A0166554B1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200" y="6245264"/>
            <a:ext cx="2019918" cy="416731"/>
          </a:xfrm>
          <a:prstGeom prst="rect">
            <a:avLst/>
          </a:prstGeom>
        </p:spPr>
      </p:pic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C8998182-6A23-5443-8B6A-F406B99C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5D63367F-86EE-B746-837C-73F0C05CF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66B2D935-D7DE-1C4C-86A7-4623F27FA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0A1F07-D1DA-0B70-6781-A8F477DBE8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93866" y="-4929"/>
            <a:ext cx="7778004" cy="686443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B8EA994-AC8F-1C97-A897-67DE8B5EADE6}"/>
              </a:ext>
            </a:extLst>
          </p:cNvPr>
          <p:cNvCxnSpPr/>
          <p:nvPr userDrawn="1"/>
        </p:nvCxnSpPr>
        <p:spPr>
          <a:xfrm>
            <a:off x="2454391" y="3655781"/>
            <a:ext cx="730267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white letters on a black background&#10;&#10;Description automatically generated">
            <a:extLst>
              <a:ext uri="{FF2B5EF4-FFF2-40B4-BE49-F238E27FC236}">
                <a16:creationId xmlns:a16="http://schemas.microsoft.com/office/drawing/2014/main" id="{869D584C-AE63-09B8-790D-C686308A6E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16200" y="6245264"/>
            <a:ext cx="2019918" cy="41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7593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er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0F4DF7-4BA9-9B45-8B02-C1BAA602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8811FFB-9394-8545-A388-D43DD25B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ADE926A-18C9-B241-9EDF-A6BEC26C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8F9D10-ECE3-D640-AB69-66DC81DCB1C9}"/>
              </a:ext>
            </a:extLst>
          </p:cNvPr>
          <p:cNvSpPr/>
          <p:nvPr userDrawn="1"/>
        </p:nvSpPr>
        <p:spPr>
          <a:xfrm>
            <a:off x="0" y="1"/>
            <a:ext cx="12192000" cy="1838960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B712938-C1AF-CB4A-B7D4-EE3C81613E86}"/>
              </a:ext>
            </a:extLst>
          </p:cNvPr>
          <p:cNvCxnSpPr>
            <a:cxnSpLocks/>
          </p:cNvCxnSpPr>
          <p:nvPr userDrawn="1"/>
        </p:nvCxnSpPr>
        <p:spPr>
          <a:xfrm>
            <a:off x="838201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6F840585-B31A-FF4A-95EA-7A77BC6D72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4C8FD4-B13C-B750-F0A4-22E6D37E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192" y="0"/>
            <a:ext cx="10622608" cy="1270975"/>
          </a:xfrm>
        </p:spPr>
        <p:txBody>
          <a:bodyPr anchor="b" anchorCtr="0">
            <a:noAutofit/>
          </a:bodyPr>
          <a:lstStyle>
            <a:lvl1pPr>
              <a:defRPr sz="3600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97305D4C-F5BB-A444-860F-27395E7BAC06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220518" y="2240280"/>
            <a:ext cx="7643956" cy="37519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69020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0F4DF7-4BA9-9B45-8B02-C1BAA602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8811FFB-9394-8545-A388-D43DD25B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ADE926A-18C9-B241-9EDF-A6BEC26C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F840585-B31A-FF4A-95EA-7A77BC6D72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97305D4C-F5BB-A444-860F-27395E7BAC06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914399" y="758756"/>
            <a:ext cx="10287000" cy="52148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0946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gle with Photo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>
            <a:extLst>
              <a:ext uri="{FF2B5EF4-FFF2-40B4-BE49-F238E27FC236}">
                <a16:creationId xmlns:a16="http://schemas.microsoft.com/office/drawing/2014/main" id="{F5D290F8-7007-5847-9A83-429CA59D9BFC}"/>
              </a:ext>
            </a:extLst>
          </p:cNvPr>
          <p:cNvSpPr>
            <a:spLocks/>
          </p:cNvSpPr>
          <p:nvPr userDrawn="1"/>
        </p:nvSpPr>
        <p:spPr>
          <a:xfrm>
            <a:off x="-37760" y="-10633"/>
            <a:ext cx="6188149" cy="6889898"/>
          </a:xfrm>
          <a:custGeom>
            <a:avLst/>
            <a:gdLst>
              <a:gd name="connsiteX0" fmla="*/ 0 w 6188149"/>
              <a:gd name="connsiteY0" fmla="*/ 0 h 6889898"/>
              <a:gd name="connsiteX1" fmla="*/ 0 w 6188149"/>
              <a:gd name="connsiteY1" fmla="*/ 6889898 h 6889898"/>
              <a:gd name="connsiteX2" fmla="*/ 6188149 w 6188149"/>
              <a:gd name="connsiteY2" fmla="*/ 6889898 h 6889898"/>
              <a:gd name="connsiteX3" fmla="*/ 3157870 w 6188149"/>
              <a:gd name="connsiteY3" fmla="*/ 10633 h 6889898"/>
              <a:gd name="connsiteX4" fmla="*/ 0 w 6188149"/>
              <a:gd name="connsiteY4" fmla="*/ 0 h 688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88149" h="6889898">
                <a:moveTo>
                  <a:pt x="0" y="0"/>
                </a:moveTo>
                <a:lnTo>
                  <a:pt x="0" y="6889898"/>
                </a:lnTo>
                <a:lnTo>
                  <a:pt x="6188149" y="6889898"/>
                </a:lnTo>
                <a:lnTo>
                  <a:pt x="3157870" y="1063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0F4DF7-4BA9-9B45-8B02-C1BAA602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8811FFB-9394-8545-A388-D43DD25B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ADE926A-18C9-B241-9EDF-A6BEC26C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B712938-C1AF-CB4A-B7D4-EE3C81613E86}"/>
              </a:ext>
            </a:extLst>
          </p:cNvPr>
          <p:cNvCxnSpPr>
            <a:cxnSpLocks/>
          </p:cNvCxnSpPr>
          <p:nvPr userDrawn="1"/>
        </p:nvCxnSpPr>
        <p:spPr>
          <a:xfrm>
            <a:off x="693180" y="4612852"/>
            <a:ext cx="3374203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6F840585-B31A-FF4A-95EA-7A77BC6D72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4C8FD4-B13C-B750-F0A4-22E6D37E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993" y="2856732"/>
            <a:ext cx="3310625" cy="1671152"/>
          </a:xfrm>
        </p:spPr>
        <p:txBody>
          <a:bodyPr anchor="b" anchorCtr="0">
            <a:noAutofit/>
          </a:bodyPr>
          <a:lstStyle>
            <a:lvl1pPr>
              <a:defRPr sz="3600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97305D4C-F5BB-A444-860F-27395E7BAC06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5999" y="1530530"/>
            <a:ext cx="5623845" cy="37519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5482171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gle with Photo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>
            <a:extLst>
              <a:ext uri="{FF2B5EF4-FFF2-40B4-BE49-F238E27FC236}">
                <a16:creationId xmlns:a16="http://schemas.microsoft.com/office/drawing/2014/main" id="{FC2F447E-42A9-A745-9B5F-5C2F312448E7}"/>
              </a:ext>
            </a:extLst>
          </p:cNvPr>
          <p:cNvSpPr>
            <a:spLocks/>
          </p:cNvSpPr>
          <p:nvPr userDrawn="1"/>
        </p:nvSpPr>
        <p:spPr>
          <a:xfrm>
            <a:off x="-37760" y="-10633"/>
            <a:ext cx="6188149" cy="6889898"/>
          </a:xfrm>
          <a:custGeom>
            <a:avLst/>
            <a:gdLst>
              <a:gd name="connsiteX0" fmla="*/ 0 w 6188149"/>
              <a:gd name="connsiteY0" fmla="*/ 0 h 6889898"/>
              <a:gd name="connsiteX1" fmla="*/ 0 w 6188149"/>
              <a:gd name="connsiteY1" fmla="*/ 6889898 h 6889898"/>
              <a:gd name="connsiteX2" fmla="*/ 6188149 w 6188149"/>
              <a:gd name="connsiteY2" fmla="*/ 6889898 h 6889898"/>
              <a:gd name="connsiteX3" fmla="*/ 3157870 w 6188149"/>
              <a:gd name="connsiteY3" fmla="*/ 10633 h 6889898"/>
              <a:gd name="connsiteX4" fmla="*/ 0 w 6188149"/>
              <a:gd name="connsiteY4" fmla="*/ 0 h 688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88149" h="6889898">
                <a:moveTo>
                  <a:pt x="0" y="0"/>
                </a:moveTo>
                <a:lnTo>
                  <a:pt x="0" y="6889898"/>
                </a:lnTo>
                <a:lnTo>
                  <a:pt x="6188149" y="6889898"/>
                </a:lnTo>
                <a:lnTo>
                  <a:pt x="3157870" y="1063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D54BF1B-F7E9-6746-AA56-DFA76F9DACE2}"/>
              </a:ext>
            </a:extLst>
          </p:cNvPr>
          <p:cNvCxnSpPr>
            <a:cxnSpLocks/>
          </p:cNvCxnSpPr>
          <p:nvPr userDrawn="1"/>
        </p:nvCxnSpPr>
        <p:spPr>
          <a:xfrm>
            <a:off x="6304704" y="1958316"/>
            <a:ext cx="5175998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CEFFB-98A5-64EA-9F68-A46F66D03F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04704" y="2144425"/>
            <a:ext cx="5181600" cy="37519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0F4DF7-4BA9-9B45-8B02-C1BAA602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8811FFB-9394-8545-A388-D43DD25B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ADE926A-18C9-B241-9EDF-A6BEC26C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F840585-B31A-FF4A-95EA-7A77BC6D72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4C8FD4-B13C-B750-F0A4-22E6D37E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4704" y="389282"/>
            <a:ext cx="5175998" cy="1484063"/>
          </a:xfrm>
        </p:spPr>
        <p:txBody>
          <a:bodyPr anchor="b" anchorCtr="0">
            <a:noAutofit/>
          </a:bodyPr>
          <a:lstStyle>
            <a:lvl1pPr>
              <a:defRPr sz="3600">
                <a:solidFill>
                  <a:schemeClr val="tx1"/>
                </a:solidFill>
                <a:latin typeface="Montserrat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97305D4C-F5BB-A444-860F-27395E7BAC06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914399" y="1958315"/>
            <a:ext cx="4715839" cy="3938068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554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gle with Photo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>
            <a:extLst>
              <a:ext uri="{FF2B5EF4-FFF2-40B4-BE49-F238E27FC236}">
                <a16:creationId xmlns:a16="http://schemas.microsoft.com/office/drawing/2014/main" id="{FC2F447E-42A9-A745-9B5F-5C2F312448E7}"/>
              </a:ext>
            </a:extLst>
          </p:cNvPr>
          <p:cNvSpPr>
            <a:spLocks/>
          </p:cNvSpPr>
          <p:nvPr userDrawn="1"/>
        </p:nvSpPr>
        <p:spPr>
          <a:xfrm>
            <a:off x="-37760" y="-10633"/>
            <a:ext cx="6188149" cy="6889898"/>
          </a:xfrm>
          <a:custGeom>
            <a:avLst/>
            <a:gdLst>
              <a:gd name="connsiteX0" fmla="*/ 0 w 6188149"/>
              <a:gd name="connsiteY0" fmla="*/ 0 h 6889898"/>
              <a:gd name="connsiteX1" fmla="*/ 0 w 6188149"/>
              <a:gd name="connsiteY1" fmla="*/ 6889898 h 6889898"/>
              <a:gd name="connsiteX2" fmla="*/ 6188149 w 6188149"/>
              <a:gd name="connsiteY2" fmla="*/ 6889898 h 6889898"/>
              <a:gd name="connsiteX3" fmla="*/ 3157870 w 6188149"/>
              <a:gd name="connsiteY3" fmla="*/ 10633 h 6889898"/>
              <a:gd name="connsiteX4" fmla="*/ 0 w 6188149"/>
              <a:gd name="connsiteY4" fmla="*/ 0 h 688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88149" h="6889898">
                <a:moveTo>
                  <a:pt x="0" y="0"/>
                </a:moveTo>
                <a:lnTo>
                  <a:pt x="0" y="6889898"/>
                </a:lnTo>
                <a:lnTo>
                  <a:pt x="6188149" y="6889898"/>
                </a:lnTo>
                <a:lnTo>
                  <a:pt x="3157870" y="1063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D54BF1B-F7E9-6746-AA56-DFA76F9DACE2}"/>
              </a:ext>
            </a:extLst>
          </p:cNvPr>
          <p:cNvCxnSpPr>
            <a:cxnSpLocks/>
          </p:cNvCxnSpPr>
          <p:nvPr userDrawn="1"/>
        </p:nvCxnSpPr>
        <p:spPr>
          <a:xfrm>
            <a:off x="684740" y="4670693"/>
            <a:ext cx="3373552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0F4DF7-4BA9-9B45-8B02-C1BAA602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8811FFB-9394-8545-A388-D43DD25B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ADE926A-18C9-B241-9EDF-A6BEC26C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F840585-B31A-FF4A-95EA-7A77BC6D72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4C8FD4-B13C-B750-F0A4-22E6D37E29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6982" y="2187307"/>
            <a:ext cx="3737043" cy="2483380"/>
          </a:xfrm>
        </p:spPr>
        <p:txBody>
          <a:bodyPr anchor="ctr" anchorCtr="0">
            <a:noAutofit/>
          </a:bodyPr>
          <a:lstStyle>
            <a:lvl1pPr>
              <a:defRPr sz="2400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r>
              <a:rPr lang="en-US" dirty="0"/>
              <a:t>Click to add pull out information in this space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97305D4C-F5BB-A444-860F-27395E7BAC06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887083" y="1041955"/>
            <a:ext cx="5832762" cy="4372525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7246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gle with Photo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88CF192E-DCB4-0B47-9399-EADBC1C4CD9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160328" cy="6879265"/>
          </a:xfrm>
          <a:custGeom>
            <a:avLst/>
            <a:gdLst>
              <a:gd name="connsiteX0" fmla="*/ 0 w 6117126"/>
              <a:gd name="connsiteY0" fmla="*/ 0 h 6889659"/>
              <a:gd name="connsiteX1" fmla="*/ 3086847 w 6117126"/>
              <a:gd name="connsiteY1" fmla="*/ 10394 h 6889659"/>
              <a:gd name="connsiteX2" fmla="*/ 6117126 w 6117126"/>
              <a:gd name="connsiteY2" fmla="*/ 6889659 h 6889659"/>
              <a:gd name="connsiteX3" fmla="*/ 0 w 6117126"/>
              <a:gd name="connsiteY3" fmla="*/ 6889659 h 6889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17126" h="6889659">
                <a:moveTo>
                  <a:pt x="0" y="0"/>
                </a:moveTo>
                <a:lnTo>
                  <a:pt x="3086847" y="10394"/>
                </a:lnTo>
                <a:lnTo>
                  <a:pt x="6117126" y="6889659"/>
                </a:lnTo>
                <a:lnTo>
                  <a:pt x="0" y="6889659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D54BF1B-F7E9-6746-AA56-DFA76F9DACE2}"/>
              </a:ext>
            </a:extLst>
          </p:cNvPr>
          <p:cNvCxnSpPr>
            <a:cxnSpLocks/>
          </p:cNvCxnSpPr>
          <p:nvPr userDrawn="1"/>
        </p:nvCxnSpPr>
        <p:spPr>
          <a:xfrm>
            <a:off x="6304704" y="1958316"/>
            <a:ext cx="5175998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CEFFB-98A5-64EA-9F68-A46F66D03F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04704" y="2144425"/>
            <a:ext cx="5181600" cy="37519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0F4DF7-4BA9-9B45-8B02-C1BAA602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8811FFB-9394-8545-A388-D43DD25B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ADE926A-18C9-B241-9EDF-A6BEC26C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F840585-B31A-FF4A-95EA-7A77BC6D72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4C8FD4-B13C-B750-F0A4-22E6D37E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4704" y="389282"/>
            <a:ext cx="5175998" cy="1484063"/>
          </a:xfrm>
        </p:spPr>
        <p:txBody>
          <a:bodyPr anchor="b" anchorCtr="0">
            <a:noAutofit/>
          </a:bodyPr>
          <a:lstStyle>
            <a:lvl1pPr>
              <a:defRPr sz="3600">
                <a:solidFill>
                  <a:schemeClr val="tx1"/>
                </a:solidFill>
                <a:latin typeface="Montserrat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7086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ICBLogo - color corrected.eps">
            <a:extLst>
              <a:ext uri="{FF2B5EF4-FFF2-40B4-BE49-F238E27FC236}">
                <a16:creationId xmlns:a16="http://schemas.microsoft.com/office/drawing/2014/main" id="{B66B9075-5207-4729-9418-59A26F48FF9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754937" y="6602064"/>
            <a:ext cx="914400" cy="23475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B59269B-AA42-4069-A084-09360527145F}"/>
              </a:ext>
            </a:extLst>
          </p:cNvPr>
          <p:cNvSpPr txBox="1"/>
          <p:nvPr userDrawn="1"/>
        </p:nvSpPr>
        <p:spPr>
          <a:xfrm>
            <a:off x="42659" y="6630718"/>
            <a:ext cx="5095631" cy="229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101591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89" dirty="0">
                <a:latin typeface="Myriad Pro Cond" pitchFamily="34" charset="0"/>
              </a:rPr>
              <a:t>© 2021 National Insurance Crime Bureau		                                  </a:t>
            </a:r>
            <a:endParaRPr lang="en-US" sz="1333" dirty="0">
              <a:latin typeface="Myriad Pro Cond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46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20D2623-55F5-184B-9EBA-93831790A1F2}"/>
              </a:ext>
            </a:extLst>
          </p:cNvPr>
          <p:cNvSpPr/>
          <p:nvPr/>
        </p:nvSpPr>
        <p:spPr>
          <a:xfrm>
            <a:off x="0" y="1"/>
            <a:ext cx="12192000" cy="1838960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4F37206-F424-3243-8779-DD0F27487B85}"/>
              </a:ext>
            </a:extLst>
          </p:cNvPr>
          <p:cNvCxnSpPr>
            <a:cxnSpLocks/>
          </p:cNvCxnSpPr>
          <p:nvPr/>
        </p:nvCxnSpPr>
        <p:spPr>
          <a:xfrm>
            <a:off x="838201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04082754-8FFE-9246-96A4-93746D14A8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66033F-4A3A-36F6-B327-B2A3D0956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465" y="0"/>
            <a:ext cx="10515600" cy="1268392"/>
          </a:xfrm>
        </p:spPr>
        <p:txBody>
          <a:bodyPr anchor="b" anchorCtr="0">
            <a:noAutofit/>
          </a:bodyPr>
          <a:lstStyle>
            <a:lvl1pPr>
              <a:defRPr sz="3600" b="0">
                <a:solidFill>
                  <a:schemeClr val="bg1"/>
                </a:solidFill>
                <a:latin typeface="Montserrat Medium" panose="000006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F2CF291A-58C0-2548-9F3D-A53E8A8AC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t>4/26/24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8A2AFD71-9B07-FF45-BA53-F73BACB7F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422A95BB-BCA1-0449-A3E3-50DDA706E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B16C99-61C7-160A-F95E-1F4813AC4863}"/>
              </a:ext>
            </a:extLst>
          </p:cNvPr>
          <p:cNvSpPr/>
          <p:nvPr userDrawn="1"/>
        </p:nvSpPr>
        <p:spPr>
          <a:xfrm>
            <a:off x="0" y="1"/>
            <a:ext cx="12192000" cy="1838960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63E0CD8-F8EE-59F7-F75B-457811671482}"/>
              </a:ext>
            </a:extLst>
          </p:cNvPr>
          <p:cNvCxnSpPr>
            <a:cxnSpLocks/>
          </p:cNvCxnSpPr>
          <p:nvPr userDrawn="1"/>
        </p:nvCxnSpPr>
        <p:spPr>
          <a:xfrm>
            <a:off x="838201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CE7560E8-2BBA-C219-EAAC-3A064D0F7BC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416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er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7C0C8-CA65-3E61-6BA9-AD973D123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0280"/>
            <a:ext cx="10515600" cy="3920146"/>
          </a:xfrm>
        </p:spPr>
        <p:txBody>
          <a:bodyPr/>
          <a:lstStyle>
            <a:lvl1pPr>
              <a:defRPr sz="2000">
                <a:latin typeface="Montserrat" panose="00000500000000000000" pitchFamily="50" charset="0"/>
              </a:defRPr>
            </a:lvl1pPr>
            <a:lvl2pPr>
              <a:defRPr sz="1800">
                <a:latin typeface="Montserrat" panose="00000500000000000000" pitchFamily="50" charset="0"/>
              </a:defRPr>
            </a:lvl2pPr>
            <a:lvl3pPr>
              <a:defRPr sz="1600">
                <a:latin typeface="Montserrat" panose="00000500000000000000" pitchFamily="50" charset="0"/>
              </a:defRPr>
            </a:lvl3pPr>
            <a:lvl4pPr>
              <a:defRPr sz="1400">
                <a:latin typeface="Montserrat" panose="00000500000000000000" pitchFamily="50" charset="0"/>
              </a:defRPr>
            </a:lvl4pPr>
            <a:lvl5pPr>
              <a:defRPr sz="1200">
                <a:latin typeface="Montserrat" panose="000005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09F5F2-0757-044E-903A-FACE55CCC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t>4/26/24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3FF0FF-287E-9A4A-B72C-65C3C97A8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876CBD-24DA-5F4A-8CBA-64E641AA2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F1DEBDE-B3A4-7C49-8ECA-B46897386B28}"/>
              </a:ext>
            </a:extLst>
          </p:cNvPr>
          <p:cNvSpPr/>
          <p:nvPr/>
        </p:nvSpPr>
        <p:spPr>
          <a:xfrm>
            <a:off x="0" y="1"/>
            <a:ext cx="12192000" cy="1838960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85ED69F-0B52-B242-BC73-5685CEA3E33E}"/>
              </a:ext>
            </a:extLst>
          </p:cNvPr>
          <p:cNvCxnSpPr>
            <a:cxnSpLocks/>
          </p:cNvCxnSpPr>
          <p:nvPr/>
        </p:nvCxnSpPr>
        <p:spPr>
          <a:xfrm>
            <a:off x="838201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67A21BBF-03B8-CF44-8DCD-8B007303F7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AE6291C-2FA1-7892-D60A-E73B0846D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200" y="0"/>
            <a:ext cx="10622600" cy="1266250"/>
          </a:xfrm>
        </p:spPr>
        <p:txBody>
          <a:bodyPr anchor="b" anchorCtr="0">
            <a:noAutofit/>
          </a:bodyPr>
          <a:lstStyle>
            <a:lvl1pPr>
              <a:defRPr sz="3600">
                <a:solidFill>
                  <a:schemeClr val="bg1"/>
                </a:solidFill>
                <a:latin typeface="Montserrat Medium" panose="000006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E9C7A3B-3C39-CA09-7897-7104506A7D81}"/>
              </a:ext>
            </a:extLst>
          </p:cNvPr>
          <p:cNvSpPr/>
          <p:nvPr userDrawn="1"/>
        </p:nvSpPr>
        <p:spPr>
          <a:xfrm>
            <a:off x="0" y="1"/>
            <a:ext cx="12192000" cy="1838960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231A72E-4DA8-2A5E-580F-F71694C92BA4}"/>
              </a:ext>
            </a:extLst>
          </p:cNvPr>
          <p:cNvCxnSpPr>
            <a:cxnSpLocks/>
          </p:cNvCxnSpPr>
          <p:nvPr userDrawn="1"/>
        </p:nvCxnSpPr>
        <p:spPr>
          <a:xfrm>
            <a:off x="838201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00D05238-34E9-A7B2-AF08-3C3BF2F861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827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de Header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F1DEBDE-B3A4-7C49-8ECA-B46897386B28}"/>
              </a:ext>
            </a:extLst>
          </p:cNvPr>
          <p:cNvSpPr/>
          <p:nvPr/>
        </p:nvSpPr>
        <p:spPr>
          <a:xfrm>
            <a:off x="-1" y="0"/>
            <a:ext cx="1544715" cy="6857999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7C0C8-CA65-3E61-6BA9-AD973D123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0" y="2240280"/>
            <a:ext cx="9067800" cy="3920146"/>
          </a:xfrm>
        </p:spPr>
        <p:txBody>
          <a:bodyPr>
            <a:normAutofit/>
          </a:bodyPr>
          <a:lstStyle>
            <a:lvl1pPr>
              <a:defRPr sz="2000">
                <a:latin typeface="Montserrat" panose="00000500000000000000" pitchFamily="50" charset="0"/>
              </a:defRPr>
            </a:lvl1pPr>
            <a:lvl2pPr>
              <a:defRPr sz="2000">
                <a:latin typeface="Montserrat" panose="00000500000000000000" pitchFamily="50" charset="0"/>
              </a:defRPr>
            </a:lvl2pPr>
            <a:lvl3pPr>
              <a:defRPr sz="1800">
                <a:latin typeface="Montserrat" panose="00000500000000000000" pitchFamily="50" charset="0"/>
              </a:defRPr>
            </a:lvl3pPr>
            <a:lvl4pPr>
              <a:defRPr sz="1600">
                <a:latin typeface="Montserrat" panose="00000500000000000000" pitchFamily="50" charset="0"/>
              </a:defRPr>
            </a:lvl4pPr>
            <a:lvl5pPr>
              <a:defRPr sz="1600">
                <a:latin typeface="Montserrat" panose="000005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09F5F2-0757-044E-903A-FACE55CCC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t>4/26/24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3FF0FF-287E-9A4A-B72C-65C3C97A8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876CBD-24DA-5F4A-8CBA-64E641AA2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85ED69F-0B52-B242-BC73-5685CEA3E33E}"/>
              </a:ext>
            </a:extLst>
          </p:cNvPr>
          <p:cNvCxnSpPr>
            <a:cxnSpLocks/>
          </p:cNvCxnSpPr>
          <p:nvPr/>
        </p:nvCxnSpPr>
        <p:spPr>
          <a:xfrm>
            <a:off x="2285998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67A21BBF-03B8-CF44-8DCD-8B007303F7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AE6291C-2FA1-7892-D60A-E73B0846D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8" y="0"/>
            <a:ext cx="9067801" cy="1266250"/>
          </a:xfrm>
        </p:spPr>
        <p:txBody>
          <a:bodyPr anchor="b" anchorCtr="0">
            <a:noAutofit/>
          </a:bodyPr>
          <a:lstStyle>
            <a:lvl1pPr>
              <a:defRPr sz="3600">
                <a:solidFill>
                  <a:schemeClr val="tx1"/>
                </a:solidFill>
                <a:latin typeface="Montserrat Medium" panose="000006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FED96E-7FA4-6351-1DE1-2B61801DE02C}"/>
              </a:ext>
            </a:extLst>
          </p:cNvPr>
          <p:cNvSpPr/>
          <p:nvPr userDrawn="1"/>
        </p:nvSpPr>
        <p:spPr>
          <a:xfrm>
            <a:off x="-1" y="0"/>
            <a:ext cx="1544715" cy="6857999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5E46607-6A32-F740-8CE1-5AC5ADD8C193}"/>
              </a:ext>
            </a:extLst>
          </p:cNvPr>
          <p:cNvCxnSpPr>
            <a:cxnSpLocks/>
          </p:cNvCxnSpPr>
          <p:nvPr userDrawn="1"/>
        </p:nvCxnSpPr>
        <p:spPr>
          <a:xfrm>
            <a:off x="2285998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16EF3D70-F5C8-F551-9C10-9E048C94F5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406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de Header and Content_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F1DEBDE-B3A4-7C49-8ECA-B46897386B28}"/>
              </a:ext>
            </a:extLst>
          </p:cNvPr>
          <p:cNvSpPr/>
          <p:nvPr/>
        </p:nvSpPr>
        <p:spPr>
          <a:xfrm>
            <a:off x="-1" y="0"/>
            <a:ext cx="1544715" cy="6857999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8431A39-01BD-D54A-BE52-09F1B1633F43}"/>
              </a:ext>
            </a:extLst>
          </p:cNvPr>
          <p:cNvSpPr/>
          <p:nvPr/>
        </p:nvSpPr>
        <p:spPr>
          <a:xfrm>
            <a:off x="914400" y="1"/>
            <a:ext cx="630314" cy="6857999"/>
          </a:xfrm>
          <a:prstGeom prst="rect">
            <a:avLst/>
          </a:prstGeom>
          <a:solidFill>
            <a:srgbClr val="58687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7C0C8-CA65-3E61-6BA9-AD973D123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0" y="2240280"/>
            <a:ext cx="9067800" cy="3920146"/>
          </a:xfrm>
        </p:spPr>
        <p:txBody>
          <a:bodyPr/>
          <a:lstStyle>
            <a:lvl1pPr>
              <a:defRPr sz="2000">
                <a:latin typeface="Montserrat" panose="00000500000000000000" pitchFamily="50" charset="0"/>
              </a:defRPr>
            </a:lvl1pPr>
            <a:lvl2pPr>
              <a:defRPr sz="1800">
                <a:latin typeface="Montserrat" panose="00000500000000000000" pitchFamily="50" charset="0"/>
              </a:defRPr>
            </a:lvl2pPr>
            <a:lvl3pPr>
              <a:defRPr sz="1600">
                <a:latin typeface="Montserrat" panose="00000500000000000000" pitchFamily="50" charset="0"/>
              </a:defRPr>
            </a:lvl3pPr>
            <a:lvl4pPr>
              <a:defRPr sz="1400">
                <a:latin typeface="Montserrat" panose="00000500000000000000" pitchFamily="50" charset="0"/>
              </a:defRPr>
            </a:lvl4pPr>
            <a:lvl5pPr>
              <a:defRPr sz="1400">
                <a:latin typeface="Montserrat" panose="000005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09F5F2-0757-044E-903A-FACE55CCC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3FF0FF-287E-9A4A-B72C-65C3C97A8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876CBD-24DA-5F4A-8CBA-64E641AA2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85ED69F-0B52-B242-BC73-5685CEA3E33E}"/>
              </a:ext>
            </a:extLst>
          </p:cNvPr>
          <p:cNvCxnSpPr>
            <a:cxnSpLocks/>
          </p:cNvCxnSpPr>
          <p:nvPr/>
        </p:nvCxnSpPr>
        <p:spPr>
          <a:xfrm>
            <a:off x="2285998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67A21BBF-03B8-CF44-8DCD-8B007303F7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AE6291C-2FA1-7892-D60A-E73B0846D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8" y="0"/>
            <a:ext cx="9067801" cy="1266250"/>
          </a:xfrm>
        </p:spPr>
        <p:txBody>
          <a:bodyPr anchor="b" anchorCtr="0">
            <a:noAutofit/>
          </a:bodyPr>
          <a:lstStyle>
            <a:lvl1pPr>
              <a:defRPr sz="3600">
                <a:solidFill>
                  <a:schemeClr val="tx1"/>
                </a:solidFill>
                <a:latin typeface="Montserrat Medium" panose="000006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440707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CEFFB-98A5-64EA-9F68-A46F66D03F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40280"/>
            <a:ext cx="5181600" cy="3985422"/>
          </a:xfrm>
        </p:spPr>
        <p:txBody>
          <a:bodyPr>
            <a:normAutofit/>
          </a:bodyPr>
          <a:lstStyle>
            <a:lvl1pPr>
              <a:defRPr sz="2000">
                <a:latin typeface="Montserrat" panose="00000500000000000000" pitchFamily="50" charset="0"/>
              </a:defRPr>
            </a:lvl1pPr>
            <a:lvl2pPr>
              <a:defRPr sz="1800">
                <a:latin typeface="Montserrat" panose="00000500000000000000" pitchFamily="50" charset="0"/>
              </a:defRPr>
            </a:lvl2pPr>
            <a:lvl3pPr>
              <a:defRPr sz="1600">
                <a:latin typeface="Montserrat" panose="00000500000000000000" pitchFamily="50" charset="0"/>
              </a:defRPr>
            </a:lvl3pPr>
            <a:lvl4pPr>
              <a:defRPr sz="1400">
                <a:latin typeface="Montserrat" panose="00000500000000000000" pitchFamily="50" charset="0"/>
              </a:defRPr>
            </a:lvl4pPr>
            <a:lvl5pPr>
              <a:defRPr sz="1400">
                <a:latin typeface="Montserrat" panose="000005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496B26-F18E-4C94-0EC5-94DE125CA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40280"/>
            <a:ext cx="5181600" cy="3985422"/>
          </a:xfrm>
        </p:spPr>
        <p:txBody>
          <a:bodyPr>
            <a:normAutofit/>
          </a:bodyPr>
          <a:lstStyle>
            <a:lvl1pPr>
              <a:defRPr sz="2000">
                <a:latin typeface="Montserrat" panose="00000500000000000000" pitchFamily="50" charset="0"/>
              </a:defRPr>
            </a:lvl1pPr>
            <a:lvl2pPr>
              <a:defRPr sz="1800">
                <a:latin typeface="Montserrat" panose="00000500000000000000" pitchFamily="50" charset="0"/>
              </a:defRPr>
            </a:lvl2pPr>
            <a:lvl3pPr>
              <a:defRPr sz="1600">
                <a:latin typeface="Montserrat" panose="00000500000000000000" pitchFamily="50" charset="0"/>
              </a:defRPr>
            </a:lvl3pPr>
            <a:lvl4pPr>
              <a:defRPr sz="1400">
                <a:latin typeface="Montserrat" panose="00000500000000000000" pitchFamily="50" charset="0"/>
              </a:defRPr>
            </a:lvl4pPr>
            <a:lvl5pPr>
              <a:defRPr sz="1400">
                <a:latin typeface="Montserrat" panose="000005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0F4DF7-4BA9-9B45-8B02-C1BAA602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8811FFB-9394-8545-A388-D43DD25B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ADE926A-18C9-B241-9EDF-A6BEC26C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8F9D10-ECE3-D640-AB69-66DC81DCB1C9}"/>
              </a:ext>
            </a:extLst>
          </p:cNvPr>
          <p:cNvSpPr/>
          <p:nvPr/>
        </p:nvSpPr>
        <p:spPr>
          <a:xfrm>
            <a:off x="0" y="1"/>
            <a:ext cx="12192000" cy="1838960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B712938-C1AF-CB4A-B7D4-EE3C81613E86}"/>
              </a:ext>
            </a:extLst>
          </p:cNvPr>
          <p:cNvCxnSpPr>
            <a:cxnSpLocks/>
          </p:cNvCxnSpPr>
          <p:nvPr/>
        </p:nvCxnSpPr>
        <p:spPr>
          <a:xfrm>
            <a:off x="838201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6F840585-B31A-FF4A-95EA-7A77BC6D7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4C8FD4-B13C-B750-F0A4-22E6D37E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192" y="0"/>
            <a:ext cx="10622608" cy="1270975"/>
          </a:xfrm>
        </p:spPr>
        <p:txBody>
          <a:bodyPr anchor="b" anchorCtr="0">
            <a:noAutofit/>
          </a:bodyPr>
          <a:lstStyle>
            <a:lvl1pPr>
              <a:defRPr sz="3600">
                <a:solidFill>
                  <a:schemeClr val="bg1"/>
                </a:solidFill>
                <a:latin typeface="Montserrat Medium" panose="000006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B4E070-E8B6-326F-7611-33A859F979B3}"/>
              </a:ext>
            </a:extLst>
          </p:cNvPr>
          <p:cNvSpPr/>
          <p:nvPr userDrawn="1"/>
        </p:nvSpPr>
        <p:spPr>
          <a:xfrm>
            <a:off x="0" y="1"/>
            <a:ext cx="12192000" cy="1838960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11F95E7-2BAE-8EFC-A165-460363F17C03}"/>
              </a:ext>
            </a:extLst>
          </p:cNvPr>
          <p:cNvCxnSpPr>
            <a:cxnSpLocks/>
          </p:cNvCxnSpPr>
          <p:nvPr userDrawn="1"/>
        </p:nvCxnSpPr>
        <p:spPr>
          <a:xfrm>
            <a:off x="838201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2209CA9D-C28E-AD15-A7CE-3D232BCACD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18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ro with Two Co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CEFFB-98A5-64EA-9F68-A46F66D03F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36162"/>
            <a:ext cx="5181600" cy="3189540"/>
          </a:xfrm>
        </p:spPr>
        <p:txBody>
          <a:bodyPr>
            <a:normAutofit/>
          </a:bodyPr>
          <a:lstStyle>
            <a:lvl1pPr>
              <a:defRPr sz="2000">
                <a:latin typeface="Montserrat" panose="00000500000000000000" pitchFamily="50" charset="0"/>
              </a:defRPr>
            </a:lvl1pPr>
            <a:lvl2pPr>
              <a:defRPr sz="1800">
                <a:latin typeface="Montserrat" panose="00000500000000000000" pitchFamily="50" charset="0"/>
              </a:defRPr>
            </a:lvl2pPr>
            <a:lvl3pPr>
              <a:defRPr sz="1600">
                <a:latin typeface="Montserrat" panose="00000500000000000000" pitchFamily="50" charset="0"/>
              </a:defRPr>
            </a:lvl3pPr>
            <a:lvl4pPr>
              <a:defRPr sz="1400">
                <a:latin typeface="Montserrat" panose="00000500000000000000" pitchFamily="50" charset="0"/>
              </a:defRPr>
            </a:lvl4pPr>
            <a:lvl5pPr>
              <a:defRPr sz="1400">
                <a:latin typeface="Montserrat" panose="000005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496B26-F18E-4C94-0EC5-94DE125CA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36162"/>
            <a:ext cx="5181600" cy="3189540"/>
          </a:xfrm>
        </p:spPr>
        <p:txBody>
          <a:bodyPr>
            <a:normAutofit/>
          </a:bodyPr>
          <a:lstStyle>
            <a:lvl1pPr>
              <a:defRPr sz="2000">
                <a:latin typeface="Montserrat" panose="00000500000000000000" pitchFamily="50" charset="0"/>
              </a:defRPr>
            </a:lvl1pPr>
            <a:lvl2pPr>
              <a:defRPr sz="1800">
                <a:latin typeface="Montserrat" panose="00000500000000000000" pitchFamily="50" charset="0"/>
              </a:defRPr>
            </a:lvl2pPr>
            <a:lvl3pPr>
              <a:defRPr sz="1600">
                <a:latin typeface="Montserrat" panose="00000500000000000000" pitchFamily="50" charset="0"/>
              </a:defRPr>
            </a:lvl3pPr>
            <a:lvl4pPr>
              <a:defRPr sz="1400">
                <a:latin typeface="Montserrat" panose="00000500000000000000" pitchFamily="50" charset="0"/>
              </a:defRPr>
            </a:lvl4pPr>
            <a:lvl5pPr>
              <a:defRPr sz="1400">
                <a:latin typeface="Montserrat" panose="000005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0F4DF7-4BA9-9B45-8B02-C1BAA602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8811FFB-9394-8545-A388-D43DD25B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ADE926A-18C9-B241-9EDF-A6BEC26C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8F9D10-ECE3-D640-AB69-66DC81DCB1C9}"/>
              </a:ext>
            </a:extLst>
          </p:cNvPr>
          <p:cNvSpPr/>
          <p:nvPr/>
        </p:nvSpPr>
        <p:spPr>
          <a:xfrm>
            <a:off x="0" y="0"/>
            <a:ext cx="12192000" cy="2840853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anose="00000500000000000000" pitchFamily="50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B712938-C1AF-CB4A-B7D4-EE3C81613E86}"/>
              </a:ext>
            </a:extLst>
          </p:cNvPr>
          <p:cNvCxnSpPr>
            <a:cxnSpLocks/>
          </p:cNvCxnSpPr>
          <p:nvPr/>
        </p:nvCxnSpPr>
        <p:spPr>
          <a:xfrm>
            <a:off x="838201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6F840585-B31A-FF4A-95EA-7A77BC6D7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4C8FD4-B13C-B750-F0A4-22E6D37E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192" y="0"/>
            <a:ext cx="10622608" cy="1270975"/>
          </a:xfrm>
        </p:spPr>
        <p:txBody>
          <a:bodyPr anchor="b" anchorCtr="0">
            <a:noAutofit/>
          </a:bodyPr>
          <a:lstStyle>
            <a:lvl1pPr>
              <a:defRPr sz="3600">
                <a:solidFill>
                  <a:schemeClr val="bg1"/>
                </a:solidFill>
                <a:latin typeface="Montserrat Medium" panose="000006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285050B-361E-D44B-9841-A187935A3E2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636890"/>
            <a:ext cx="9664700" cy="107932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 b="0" i="0">
                <a:solidFill>
                  <a:schemeClr val="bg1"/>
                </a:solidFill>
                <a:latin typeface="Montserrat" panose="00000500000000000000" pitchFamily="50" charset="0"/>
                <a:cs typeface="Calibri" panose="020F0502020204030204" pitchFamily="34" charset="0"/>
              </a:defRPr>
            </a:lvl1pPr>
            <a:lvl2pPr marL="457200" indent="0">
              <a:buFontTx/>
              <a:buNone/>
              <a:defRPr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14400" indent="0">
              <a:buFontTx/>
              <a:buNone/>
              <a:defRPr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371600" indent="0">
              <a:buFontTx/>
              <a:buNone/>
              <a:defRPr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FontTx/>
              <a:buNone/>
              <a:defRPr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enter introduction text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FCF648-A5F3-1B27-3E56-406919DB3C49}"/>
              </a:ext>
            </a:extLst>
          </p:cNvPr>
          <p:cNvSpPr/>
          <p:nvPr userDrawn="1"/>
        </p:nvSpPr>
        <p:spPr>
          <a:xfrm>
            <a:off x="0" y="0"/>
            <a:ext cx="12192000" cy="2840853"/>
          </a:xfrm>
          <a:prstGeom prst="rect">
            <a:avLst/>
          </a:prstGeom>
          <a:solidFill>
            <a:srgbClr val="001F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64872A9-A018-EBE6-2207-1E111012BA23}"/>
              </a:ext>
            </a:extLst>
          </p:cNvPr>
          <p:cNvCxnSpPr>
            <a:cxnSpLocks/>
          </p:cNvCxnSpPr>
          <p:nvPr userDrawn="1"/>
        </p:nvCxnSpPr>
        <p:spPr>
          <a:xfrm>
            <a:off x="838201" y="1355944"/>
            <a:ext cx="6953654" cy="0"/>
          </a:xfrm>
          <a:prstGeom prst="line">
            <a:avLst/>
          </a:prstGeom>
          <a:ln w="38100">
            <a:solidFill>
              <a:srgbClr val="8322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EB8C57DD-D408-4C2F-5FB0-6C994DCBB6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9927" y="6245264"/>
            <a:ext cx="2019918" cy="41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77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7B1D7E-5111-7E2F-B55D-D4C05CC1A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E8B43-C4F5-3AA2-1314-7376021D0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8654B-FBA5-506C-08D4-3B1BA2BC9B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97303" y="6356350"/>
            <a:ext cx="1295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1F5A"/>
                </a:solidFill>
              </a:defRPr>
            </a:lvl1pPr>
          </a:lstStyle>
          <a:p>
            <a:fld id="{32137872-8DBE-0C49-A2AA-C6E0C1A508DC}" type="datetime1">
              <a:rPr lang="en-US" smtClean="0"/>
              <a:pPr/>
              <a:t>4/26/24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1900D-8485-0FDA-E47F-B66D5E63A2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" y="6356350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rgbClr val="83222A"/>
                </a:solidFill>
                <a:latin typeface="Montserrat" pitchFamily="2" charset="77"/>
              </a:defRPr>
            </a:lvl1pPr>
          </a:lstStyle>
          <a:p>
            <a:fld id="{ABBA31E1-9FF2-8041-9B2C-F22700B271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D147BDF-4373-A54E-B723-2CD1F1872D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86784" y="6356350"/>
            <a:ext cx="37370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1F5A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907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kprose@nicb.org" TargetMode="External"/><Relationship Id="rId3" Type="http://schemas.openxmlformats.org/officeDocument/2006/relationships/hyperlink" Target="mailto:gclyman@nicb.org" TargetMode="External"/><Relationship Id="rId7" Type="http://schemas.openxmlformats.org/officeDocument/2006/relationships/hyperlink" Target="mailto:chee@nicb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mailto:jgillen@nicb.org" TargetMode="External"/><Relationship Id="rId5" Type="http://schemas.openxmlformats.org/officeDocument/2006/relationships/hyperlink" Target="mailto:khoyal@nicb.org" TargetMode="External"/><Relationship Id="rId4" Type="http://schemas.openxmlformats.org/officeDocument/2006/relationships/hyperlink" Target="mailto:bemeson@nicb.org" TargetMode="External"/><Relationship Id="rId9" Type="http://schemas.openxmlformats.org/officeDocument/2006/relationships/hyperlink" Target="mailto:jbauman@nicb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227507-54AE-A08E-B6F7-D04494C126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27CF8-DF6E-F342-CD39-69B4157A6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55647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2024 NATIONAL INSURANCE CRIME BUREAU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5647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4C0897-21D5-4279-2AB8-67CA5EDF3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BA31E1-9FF2-8041-9B2C-F22700B27131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83222A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83222A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DB18294-73B3-2E72-71F0-FF92F5A56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UNIQUE NICB TEAM</a:t>
            </a:r>
          </a:p>
        </p:txBody>
      </p:sp>
      <p:graphicFrame>
        <p:nvGraphicFramePr>
          <p:cNvPr id="8" name="Content Placeholder 9">
            <a:extLst>
              <a:ext uri="{FF2B5EF4-FFF2-40B4-BE49-F238E27FC236}">
                <a16:creationId xmlns:a16="http://schemas.microsoft.com/office/drawing/2014/main" id="{1CCE409D-B3F2-3E58-50E1-EC4037E39B4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286000" y="1352550"/>
          <a:ext cx="8296275" cy="4808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4637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227507-54AE-A08E-B6F7-D04494C126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27CF8-DF6E-F342-CD39-69B4157A6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55647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2024 NATIONAL INSURANCE CRIME BUREAU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5647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4C0897-21D5-4279-2AB8-67CA5EDF3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BA31E1-9FF2-8041-9B2C-F22700B27131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83222A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83222A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5D7E70E-E165-8CBC-0190-F07BC2899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Contractor Fraud Indictment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6D5942E-C8FC-F6D4-07CB-4FD3352E6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9" y="1715494"/>
            <a:ext cx="9067800" cy="392014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May 2021 major hail storm in Pueblo, CO and surrounding area</a:t>
            </a:r>
          </a:p>
          <a:p>
            <a:r>
              <a:rPr lang="en-US" dirty="0"/>
              <a:t>Door to door sales begin day after storm</a:t>
            </a:r>
          </a:p>
          <a:p>
            <a:r>
              <a:rPr lang="en-US" dirty="0"/>
              <a:t>“Contingency Agreement” contracts signed by homeowners</a:t>
            </a:r>
          </a:p>
          <a:p>
            <a:r>
              <a:rPr lang="en-US" dirty="0"/>
              <a:t>Insurance checks signed over to roofing company</a:t>
            </a:r>
          </a:p>
          <a:p>
            <a:r>
              <a:rPr lang="en-US" dirty="0"/>
              <a:t>No materials delivered and no work done</a:t>
            </a:r>
          </a:p>
          <a:p>
            <a:r>
              <a:rPr lang="en-US" dirty="0"/>
              <a:t>Company owners left to work hurricanes in Gulf Coast region</a:t>
            </a:r>
          </a:p>
          <a:p>
            <a:r>
              <a:rPr lang="en-US" dirty="0"/>
              <a:t>Victims were statutorily defined as “At-Risk” </a:t>
            </a:r>
          </a:p>
          <a:p>
            <a:r>
              <a:rPr lang="en-US" dirty="0"/>
              <a:t>Joint CO AG Special Prosecution / NICB investigation</a:t>
            </a:r>
          </a:p>
          <a:p>
            <a:r>
              <a:rPr lang="en-US" dirty="0"/>
              <a:t>Indictment returned on 04/11/2024</a:t>
            </a:r>
          </a:p>
          <a:p>
            <a:r>
              <a:rPr lang="en-US" dirty="0"/>
              <a:t>Charged with Violations of COCCA, At-Risk, “Contractor Fraud” statute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58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E93DB0-B30F-5930-2127-82155728BB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7217E-5C20-7398-47ED-2FF8A2B67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BA31E1-9FF2-8041-9B2C-F22700B27131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83222A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83222A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932C28C-3660-0EAA-48B0-B181962F9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 / UT / WY NICB Team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58CB9E8-45FF-568E-6F0F-8FA4538B251B}"/>
              </a:ext>
            </a:extLst>
          </p:cNvPr>
          <p:cNvSpPr txBox="1"/>
          <p:nvPr/>
        </p:nvSpPr>
        <p:spPr>
          <a:xfrm>
            <a:off x="2832717" y="2104645"/>
            <a:ext cx="305485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SA Gary Clyman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CO and WY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     720.445.1942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   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  <a:hlinkClick r:id="rId3"/>
              </a:rPr>
              <a:t>gclyman@nicb.org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205B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SA Brian Emeson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CO, UT, WY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303.913.3148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  <a:hlinkClick r:id="rId4"/>
              </a:rPr>
              <a:t>bemeson@nicb.org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 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</a:b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205B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15" name="Content Placeholder 8">
            <a:extLst>
              <a:ext uri="{FF2B5EF4-FFF2-40B4-BE49-F238E27FC236}">
                <a16:creationId xmlns:a16="http://schemas.microsoft.com/office/drawing/2014/main" id="{3D10477D-DFAB-ADA4-C4A0-8FFE259CE7D6}"/>
              </a:ext>
            </a:extLst>
          </p:cNvPr>
          <p:cNvSpPr txBox="1">
            <a:spLocks/>
          </p:cNvSpPr>
          <p:nvPr/>
        </p:nvSpPr>
        <p:spPr>
          <a:xfrm>
            <a:off x="300517" y="3689695"/>
            <a:ext cx="2791147" cy="1193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1" i="0" u="sng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SA Ken Hoyal</a:t>
            </a:r>
            <a:b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</a:b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UT</a:t>
            </a:r>
            <a:b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</a:b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801.781.0900</a:t>
            </a:r>
            <a:b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</a:b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  <a:hlinkClick r:id="rId5"/>
              </a:rPr>
              <a:t>khoyal@nicb.org</a:t>
            </a: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205B"/>
              </a:solidFill>
              <a:effectLst/>
              <a:uLnTx/>
              <a:uFillTx/>
              <a:latin typeface="Montserrat" panose="00000500000000000000" pitchFamily="50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205B"/>
              </a:solidFill>
              <a:effectLst/>
              <a:uLnTx/>
              <a:uFillTx/>
              <a:latin typeface="Montserrat" panose="00000500000000000000" pitchFamily="50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205B"/>
              </a:solidFill>
              <a:effectLst/>
              <a:uLnTx/>
              <a:uFillTx/>
              <a:latin typeface="Montserrat" panose="00000500000000000000" pitchFamily="50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205B"/>
              </a:solidFill>
              <a:effectLst/>
              <a:uLnTx/>
              <a:uFillTx/>
              <a:latin typeface="Montserrat" panose="00000500000000000000" pitchFamily="50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7D66146-1955-6B5E-50C0-8BCBA304ADDB}"/>
              </a:ext>
            </a:extLst>
          </p:cNvPr>
          <p:cNvSpPr txBox="1"/>
          <p:nvPr/>
        </p:nvSpPr>
        <p:spPr>
          <a:xfrm>
            <a:off x="9307039" y="2106170"/>
            <a:ext cx="292042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Sr. SA Jim Gillen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Southeast CO</a:t>
            </a:r>
            <a:b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719.548.1602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  <a:hlinkClick r:id="rId6"/>
              </a:rPr>
              <a:t>jgillen@nicb.org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 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</a:b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205B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7E8CDC02-0DA0-877A-0155-3F0159B0F91A}"/>
              </a:ext>
            </a:extLst>
          </p:cNvPr>
          <p:cNvSpPr txBox="1">
            <a:spLocks/>
          </p:cNvSpPr>
          <p:nvPr/>
        </p:nvSpPr>
        <p:spPr>
          <a:xfrm>
            <a:off x="6146513" y="3689695"/>
            <a:ext cx="2791147" cy="1193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1" i="0" u="sng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FIA Carol Hee</a:t>
            </a:r>
            <a:b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</a:b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CO, UT, WY</a:t>
            </a:r>
            <a:b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</a:b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303.909.7383</a:t>
            </a:r>
            <a:b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</a:b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  <a:hlinkClick r:id="rId7"/>
              </a:rPr>
              <a:t>chee@nicb.org</a:t>
            </a: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205B"/>
              </a:solidFill>
              <a:effectLst/>
              <a:uLnTx/>
              <a:uFillTx/>
              <a:latin typeface="Montserrat" panose="00000500000000000000" pitchFamily="50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205B"/>
              </a:solidFill>
              <a:effectLst/>
              <a:uLnTx/>
              <a:uFillTx/>
              <a:latin typeface="Montserrat" panose="00000500000000000000" pitchFamily="50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205B"/>
              </a:solidFill>
              <a:effectLst/>
              <a:uLnTx/>
              <a:uFillTx/>
              <a:latin typeface="Montserrat" panose="00000500000000000000" pitchFamily="50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205B"/>
              </a:solidFill>
              <a:effectLst/>
              <a:uLnTx/>
              <a:uFillTx/>
              <a:latin typeface="Montserrat" panose="00000500000000000000" pitchFamily="50" charset="0"/>
              <a:ea typeface="+mn-ea"/>
              <a:cs typeface="+mn-cs"/>
            </a:endParaRPr>
          </a:p>
        </p:txBody>
      </p:sp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91F08E81-D2B1-E23C-6AED-16F5DFE75643}"/>
              </a:ext>
            </a:extLst>
          </p:cNvPr>
          <p:cNvSpPr txBox="1">
            <a:spLocks/>
          </p:cNvSpPr>
          <p:nvPr/>
        </p:nvSpPr>
        <p:spPr>
          <a:xfrm>
            <a:off x="236969" y="2147828"/>
            <a:ext cx="2791147" cy="1193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1" i="0" u="sng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SSA Kent Prose</a:t>
            </a:r>
            <a:b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</a:b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CO, UT, WY</a:t>
            </a:r>
            <a:b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</a:b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303.503.5769</a:t>
            </a:r>
            <a:b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</a:b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  <a:hlinkClick r:id="rId8"/>
              </a:rPr>
              <a:t>kprose@nicb.org</a:t>
            </a: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205B"/>
              </a:solidFill>
              <a:effectLst/>
              <a:uLnTx/>
              <a:uFillTx/>
              <a:latin typeface="Montserrat" panose="00000500000000000000" pitchFamily="50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205B"/>
              </a:solidFill>
              <a:effectLst/>
              <a:uLnTx/>
              <a:uFillTx/>
              <a:latin typeface="Montserrat" panose="00000500000000000000" pitchFamily="50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205B"/>
              </a:solidFill>
              <a:effectLst/>
              <a:uLnTx/>
              <a:uFillTx/>
              <a:latin typeface="Montserrat" panose="00000500000000000000" pitchFamily="50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205B"/>
              </a:solidFill>
              <a:effectLst/>
              <a:uLnTx/>
              <a:uFillTx/>
              <a:latin typeface="Montserrat" panose="00000500000000000000" pitchFamily="50" charset="0"/>
              <a:ea typeface="+mn-ea"/>
              <a:cs typeface="+mn-cs"/>
            </a:endParaRPr>
          </a:p>
        </p:txBody>
      </p:sp>
      <p:sp>
        <p:nvSpPr>
          <p:cNvPr id="12" name="Content Placeholder 8">
            <a:extLst>
              <a:ext uri="{FF2B5EF4-FFF2-40B4-BE49-F238E27FC236}">
                <a16:creationId xmlns:a16="http://schemas.microsoft.com/office/drawing/2014/main" id="{B3C6D2C9-C518-3F13-B16A-E9214657CA23}"/>
              </a:ext>
            </a:extLst>
          </p:cNvPr>
          <p:cNvSpPr txBox="1">
            <a:spLocks/>
          </p:cNvSpPr>
          <p:nvPr/>
        </p:nvSpPr>
        <p:spPr>
          <a:xfrm>
            <a:off x="5939249" y="2147828"/>
            <a:ext cx="3316108" cy="1193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1" i="0" u="sng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SA Jonathan Bauman</a:t>
            </a:r>
            <a:b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</a:b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CO and WY</a:t>
            </a:r>
            <a:b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</a:b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303.907.8835</a:t>
            </a:r>
            <a:b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</a:b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  <a:hlinkClick r:id="rId9"/>
              </a:rPr>
              <a:t>jbauman@nicb.org</a:t>
            </a: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00205B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205B"/>
              </a:solidFill>
              <a:effectLst/>
              <a:uLnTx/>
              <a:uFillTx/>
              <a:latin typeface="Montserrat" panose="00000500000000000000" pitchFamily="50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205B"/>
              </a:solidFill>
              <a:effectLst/>
              <a:uLnTx/>
              <a:uFillTx/>
              <a:latin typeface="Montserrat" panose="00000500000000000000" pitchFamily="50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205B"/>
              </a:solidFill>
              <a:effectLst/>
              <a:uLnTx/>
              <a:uFillTx/>
              <a:latin typeface="Montserrat" panose="00000500000000000000" pitchFamily="50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205B"/>
              </a:solidFill>
              <a:effectLst/>
              <a:uLnTx/>
              <a:uFillTx/>
              <a:latin typeface="Montserrat" panose="00000500000000000000" pitchFamily="50" charset="0"/>
              <a:ea typeface="+mn-ea"/>
              <a:cs typeface="+mn-cs"/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9287FD4B-62ED-9E13-A9E4-93B611B8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784" y="6356350"/>
            <a:ext cx="3737042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55647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2024 NATIONAL INSURANCE CRIME BUREAU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5647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65470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Branded PPT 2024">
  <a:themeElements>
    <a:clrScheme name="NICB 2024 Color Palette">
      <a:dk1>
        <a:srgbClr val="00205B"/>
      </a:dk1>
      <a:lt1>
        <a:srgbClr val="FFFFFF"/>
      </a:lt1>
      <a:dk2>
        <a:srgbClr val="83232A"/>
      </a:dk2>
      <a:lt2>
        <a:srgbClr val="D8DADE"/>
      </a:lt2>
      <a:accent1>
        <a:srgbClr val="00205B"/>
      </a:accent1>
      <a:accent2>
        <a:srgbClr val="83232A"/>
      </a:accent2>
      <a:accent3>
        <a:srgbClr val="586877"/>
      </a:accent3>
      <a:accent4>
        <a:srgbClr val="9FA5AE"/>
      </a:accent4>
      <a:accent5>
        <a:srgbClr val="D3C106"/>
      </a:accent5>
      <a:accent6>
        <a:srgbClr val="EAE0A1"/>
      </a:accent6>
      <a:hlink>
        <a:srgbClr val="004D99"/>
      </a:hlink>
      <a:folHlink>
        <a:srgbClr val="7C95C7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ICB Branded PowerPoint Template.potx" id="{8F925AEB-51BD-4D2F-8273-6ED116591E6F}" vid="{BDF679E9-7854-4554-9C34-ADAF85884DD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a79aa8f-33ea-42a9-8d60-763d4776570e">
      <UserInfo>
        <DisplayName>GRP-FieldOps_Presentation_Approval Members</DisplayName>
        <AccountId>52</AccountId>
        <AccountType/>
      </UserInfo>
    </SharedWithUsers>
    <lcf76f155ced4ddcb4097134ff3c332f xmlns="aa4cbe6b-4f6e-4882-a319-4316da91081f">
      <Terms xmlns="http://schemas.microsoft.com/office/infopath/2007/PartnerControls"/>
    </lcf76f155ced4ddcb4097134ff3c332f>
    <TaxCatchAll xmlns="6a79aa8f-33ea-42a9-8d60-763d4776570e" xsi:nil="true"/>
    <Region xmlns="aa4cbe6b-4f6e-4882-a319-4316da91081f" xsi:nil="true"/>
    <Meeting xmlns="aa4cbe6b-4f6e-4882-a319-4316da91081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3F1A2033301D4095480E73C30E6928" ma:contentTypeVersion="20" ma:contentTypeDescription="Create a new document." ma:contentTypeScope="" ma:versionID="203ae31bee33f1f24f16e5ff1cff3a2a">
  <xsd:schema xmlns:xsd="http://www.w3.org/2001/XMLSchema" xmlns:xs="http://www.w3.org/2001/XMLSchema" xmlns:p="http://schemas.microsoft.com/office/2006/metadata/properties" xmlns:ns2="aa4cbe6b-4f6e-4882-a319-4316da91081f" xmlns:ns3="6a79aa8f-33ea-42a9-8d60-763d4776570e" targetNamespace="http://schemas.microsoft.com/office/2006/metadata/properties" ma:root="true" ma:fieldsID="08bee9b91876e4a1f57e300eb861ba34" ns2:_="" ns3:_="">
    <xsd:import namespace="aa4cbe6b-4f6e-4882-a319-4316da91081f"/>
    <xsd:import namespace="6a79aa8f-33ea-42a9-8d60-763d477657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Region" minOccurs="0"/>
                <xsd:element ref="ns2:lcf76f155ced4ddcb4097134ff3c332f" minOccurs="0"/>
                <xsd:element ref="ns3:TaxCatchAll" minOccurs="0"/>
                <xsd:element ref="ns2:Meeting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4cbe6b-4f6e-4882-a319-4316da9108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Region" ma:index="19" nillable="true" ma:displayName="Region" ma:description="Select Region Submitting the Success" ma:format="Dropdown" ma:internalName="Region">
      <xsd:simpleType>
        <xsd:restriction base="dms:Choice">
          <xsd:enumeration value="Mid-Atlantic"/>
          <xsd:enumeration value="Midwest"/>
          <xsd:enumeration value="Northeast"/>
          <xsd:enumeration value="Northwest"/>
          <xsd:enumeration value="Southeast"/>
          <xsd:enumeration value="Southwest"/>
          <xsd:enumeration value="West"/>
          <xsd:enumeration value="Foreign Operations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d1960144-13b8-4aa7-9051-e94f3a6b46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eting" ma:index="23" nillable="true" ma:displayName="Classification" ma:description="Select the presentation's Classification; where it will be presented or the type of information it includes." ma:format="Dropdown" ma:internalName="Meeting">
      <xsd:simpleType>
        <xsd:restriction base="dms:Choice">
          <xsd:enumeration value="Cargo"/>
          <xsd:enumeration value="Commercial"/>
          <xsd:enumeration value="Data Sources"/>
          <xsd:enumeration value="Emerging Trends"/>
          <xsd:enumeration value="Meeting - Analyst"/>
          <xsd:enumeration value="Meeting - Dialogue / Working Group"/>
          <xsd:enumeration value="Meeting - (M)MFTF"/>
          <xsd:enumeration value="Meeting - SATIU"/>
          <xsd:enumeration value="Meeting - Other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79aa8f-33ea-42a9-8d60-763d4776570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8f44a2a-cc94-4020-8b47-985ee26560f0}" ma:internalName="TaxCatchAll" ma:showField="CatchAllData" ma:web="6a79aa8f-33ea-42a9-8d60-763d477657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BDA849-6A17-45FD-8708-239262A5D977}">
  <ds:schemaRefs>
    <ds:schemaRef ds:uri="http://schemas.microsoft.com/office/2006/metadata/properties"/>
    <ds:schemaRef ds:uri="http://schemas.microsoft.com/office/infopath/2007/PartnerControls"/>
    <ds:schemaRef ds:uri="6a79aa8f-33ea-42a9-8d60-763d4776570e"/>
    <ds:schemaRef ds:uri="aa4cbe6b-4f6e-4882-a319-4316da91081f"/>
  </ds:schemaRefs>
</ds:datastoreItem>
</file>

<file path=customXml/itemProps2.xml><?xml version="1.0" encoding="utf-8"?>
<ds:datastoreItem xmlns:ds="http://schemas.openxmlformats.org/officeDocument/2006/customXml" ds:itemID="{2B588DD5-3BD4-4A8D-B2B8-E115CC0599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F5864A-37CE-4008-A37F-75409B7275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4cbe6b-4f6e-4882-a319-4316da91081f"/>
    <ds:schemaRef ds:uri="6a79aa8f-33ea-42a9-8d60-763d477657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292</Words>
  <Application>Microsoft Macintosh PowerPoint</Application>
  <PresentationFormat>Widescreen</PresentationFormat>
  <Paragraphs>43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Montserrat</vt:lpstr>
      <vt:lpstr>Montserrat Medium</vt:lpstr>
      <vt:lpstr>Myriad Pro Cond</vt:lpstr>
      <vt:lpstr>Branded PPT 2024</vt:lpstr>
      <vt:lpstr>OUR UNIQUE NICB TEAM</vt:lpstr>
      <vt:lpstr>Recent Contractor Fraud Indictment</vt:lpstr>
      <vt:lpstr>CO / UT / WY NICB Team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Prose, Kent</dc:creator>
  <cp:lastModifiedBy>Jurree Scherrer</cp:lastModifiedBy>
  <cp:revision>2</cp:revision>
  <dcterms:created xsi:type="dcterms:W3CDTF">2024-04-10T20:25:03Z</dcterms:created>
  <dcterms:modified xsi:type="dcterms:W3CDTF">2024-04-26T18:45:17Z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0x010100ADEEAAB639608E4EA3BBFE0DC6EDB777</vt:lpwstr>
  </property>
</Properties>
</file>